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72" r:id="rId4"/>
    <p:sldId id="273" r:id="rId5"/>
    <p:sldId id="274" r:id="rId6"/>
    <p:sldId id="286" r:id="rId7"/>
    <p:sldId id="288" r:id="rId8"/>
    <p:sldId id="287" r:id="rId9"/>
    <p:sldId id="259" r:id="rId10"/>
    <p:sldId id="290" r:id="rId11"/>
    <p:sldId id="289" r:id="rId12"/>
    <p:sldId id="27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222B"/>
    <a:srgbClr val="0088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FF6A78-321D-495F-9483-2C3E69F2D513}" v="2" dt="2025-11-11T15:36:22.966"/>
    <p1510:client id="{A250BADA-F04C-4300-9BAE-53050D38DA60}" v="1" dt="2025-11-11T15:50:11.3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83172" autoAdjust="0"/>
  </p:normalViewPr>
  <p:slideViewPr>
    <p:cSldViewPr snapToGrid="0">
      <p:cViewPr varScale="1">
        <p:scale>
          <a:sx n="55" d="100"/>
          <a:sy n="55" d="100"/>
        </p:scale>
        <p:origin x="46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yley McGannon" userId="2483ce3c-20c5-4e6e-a052-bf8aec98e53d" providerId="ADAL" clId="{87E6A786-DB73-4091-8777-33568EA88D2C}"/>
    <pc:docChg chg="undo custSel addSld delSld modSld sldOrd modMainMaster">
      <pc:chgData name="Hayley McGannon" userId="2483ce3c-20c5-4e6e-a052-bf8aec98e53d" providerId="ADAL" clId="{87E6A786-DB73-4091-8777-33568EA88D2C}" dt="2025-11-11T15:50:30.908" v="5483" actId="1076"/>
      <pc:docMkLst>
        <pc:docMk/>
      </pc:docMkLst>
      <pc:sldChg chg="addSp delSp modSp mod modNotesTx">
        <pc:chgData name="Hayley McGannon" userId="2483ce3c-20c5-4e6e-a052-bf8aec98e53d" providerId="ADAL" clId="{87E6A786-DB73-4091-8777-33568EA88D2C}" dt="2025-11-11T15:50:30.908" v="5483" actId="1076"/>
        <pc:sldMkLst>
          <pc:docMk/>
          <pc:sldMk cId="713448462" sldId="256"/>
        </pc:sldMkLst>
        <pc:spChg chg="add mod">
          <ac:chgData name="Hayley McGannon" userId="2483ce3c-20c5-4e6e-a052-bf8aec98e53d" providerId="ADAL" clId="{87E6A786-DB73-4091-8777-33568EA88D2C}" dt="2025-11-11T15:50:11.328" v="5469"/>
          <ac:spMkLst>
            <pc:docMk/>
            <pc:sldMk cId="713448462" sldId="256"/>
            <ac:spMk id="2" creationId="{99010800-C0DA-8326-43CE-F379CF96B9B7}"/>
          </ac:spMkLst>
        </pc:spChg>
        <pc:spChg chg="add mod">
          <ac:chgData name="Hayley McGannon" userId="2483ce3c-20c5-4e6e-a052-bf8aec98e53d" providerId="ADAL" clId="{87E6A786-DB73-4091-8777-33568EA88D2C}" dt="2025-11-11T15:50:11.328" v="5469"/>
          <ac:spMkLst>
            <pc:docMk/>
            <pc:sldMk cId="713448462" sldId="256"/>
            <ac:spMk id="4" creationId="{20C500D6-4BD9-14D7-03AF-92A4114D73BE}"/>
          </ac:spMkLst>
        </pc:spChg>
        <pc:spChg chg="mod">
          <ac:chgData name="Hayley McGannon" userId="2483ce3c-20c5-4e6e-a052-bf8aec98e53d" providerId="ADAL" clId="{87E6A786-DB73-4091-8777-33568EA88D2C}" dt="2025-11-11T15:50:20.311" v="5481" actId="1037"/>
          <ac:spMkLst>
            <pc:docMk/>
            <pc:sldMk cId="713448462" sldId="256"/>
            <ac:spMk id="17" creationId="{AB8A289D-5478-0CC3-063F-1706454BE3D6}"/>
          </ac:spMkLst>
        </pc:spChg>
        <pc:spChg chg="mod">
          <ac:chgData name="Hayley McGannon" userId="2483ce3c-20c5-4e6e-a052-bf8aec98e53d" providerId="ADAL" clId="{87E6A786-DB73-4091-8777-33568EA88D2C}" dt="2025-11-11T15:50:27.623" v="5482" actId="14100"/>
          <ac:spMkLst>
            <pc:docMk/>
            <pc:sldMk cId="713448462" sldId="256"/>
            <ac:spMk id="19" creationId="{CCB08C9E-C938-CBE6-5455-C77571B52828}"/>
          </ac:spMkLst>
        </pc:spChg>
        <pc:spChg chg="mod">
          <ac:chgData name="Hayley McGannon" userId="2483ce3c-20c5-4e6e-a052-bf8aec98e53d" providerId="ADAL" clId="{87E6A786-DB73-4091-8777-33568EA88D2C}" dt="2025-11-11T15:50:20.311" v="5481" actId="1037"/>
          <ac:spMkLst>
            <pc:docMk/>
            <pc:sldMk cId="713448462" sldId="256"/>
            <ac:spMk id="20" creationId="{5551E0FA-EAA1-A6A1-E4F8-F8B4A3A0FBCD}"/>
          </ac:spMkLst>
        </pc:spChg>
        <pc:spChg chg="mod">
          <ac:chgData name="Hayley McGannon" userId="2483ce3c-20c5-4e6e-a052-bf8aec98e53d" providerId="ADAL" clId="{87E6A786-DB73-4091-8777-33568EA88D2C}" dt="2025-11-11T15:50:30.908" v="5483" actId="1076"/>
          <ac:spMkLst>
            <pc:docMk/>
            <pc:sldMk cId="713448462" sldId="256"/>
            <ac:spMk id="21" creationId="{320A7660-CBC7-04BA-C7B3-0D77A9F6327B}"/>
          </ac:spMkLst>
        </pc:spChg>
        <pc:picChg chg="add mod">
          <ac:chgData name="Hayley McGannon" userId="2483ce3c-20c5-4e6e-a052-bf8aec98e53d" providerId="ADAL" clId="{87E6A786-DB73-4091-8777-33568EA88D2C}" dt="2025-11-05T20:04:02.382" v="5351" actId="1076"/>
          <ac:picMkLst>
            <pc:docMk/>
            <pc:sldMk cId="713448462" sldId="256"/>
            <ac:picMk id="3" creationId="{27F900D5-0D41-C261-A171-276547A90B94}"/>
          </ac:picMkLst>
        </pc:picChg>
        <pc:picChg chg="del">
          <ac:chgData name="Hayley McGannon" userId="2483ce3c-20c5-4e6e-a052-bf8aec98e53d" providerId="ADAL" clId="{87E6A786-DB73-4091-8777-33568EA88D2C}" dt="2025-11-11T15:36:27.063" v="5458" actId="478"/>
          <ac:picMkLst>
            <pc:docMk/>
            <pc:sldMk cId="713448462" sldId="256"/>
            <ac:picMk id="5" creationId="{98B7EC9C-E358-0AD4-17A7-D343560AEE27}"/>
          </ac:picMkLst>
        </pc:picChg>
      </pc:sldChg>
      <pc:sldChg chg="addSp delSp modSp mod modNotesTx">
        <pc:chgData name="Hayley McGannon" userId="2483ce3c-20c5-4e6e-a052-bf8aec98e53d" providerId="ADAL" clId="{87E6A786-DB73-4091-8777-33568EA88D2C}" dt="2025-11-05T20:07:13.408" v="5359" actId="113"/>
        <pc:sldMkLst>
          <pc:docMk/>
          <pc:sldMk cId="1223141914" sldId="257"/>
        </pc:sldMkLst>
        <pc:spChg chg="add mod">
          <ac:chgData name="Hayley McGannon" userId="2483ce3c-20c5-4e6e-a052-bf8aec98e53d" providerId="ADAL" clId="{87E6A786-DB73-4091-8777-33568EA88D2C}" dt="2025-10-23T15:09:27.051" v="1364" actId="20577"/>
          <ac:spMkLst>
            <pc:docMk/>
            <pc:sldMk cId="1223141914" sldId="257"/>
            <ac:spMk id="3" creationId="{7F26D6C8-901E-4F4C-BFAE-B6E7EF9B86DE}"/>
          </ac:spMkLst>
        </pc:spChg>
        <pc:spChg chg="mod">
          <ac:chgData name="Hayley McGannon" userId="2483ce3c-20c5-4e6e-a052-bf8aec98e53d" providerId="ADAL" clId="{87E6A786-DB73-4091-8777-33568EA88D2C}" dt="2025-10-23T14:59:21.657" v="749" actId="1076"/>
          <ac:spMkLst>
            <pc:docMk/>
            <pc:sldMk cId="1223141914" sldId="257"/>
            <ac:spMk id="4" creationId="{C4C35F06-96A7-87C0-127F-9E1EF861A936}"/>
          </ac:spMkLst>
        </pc:spChg>
        <pc:picChg chg="mod">
          <ac:chgData name="Hayley McGannon" userId="2483ce3c-20c5-4e6e-a052-bf8aec98e53d" providerId="ADAL" clId="{87E6A786-DB73-4091-8777-33568EA88D2C}" dt="2025-10-23T14:57:21.511" v="462" actId="1076"/>
          <ac:picMkLst>
            <pc:docMk/>
            <pc:sldMk cId="1223141914" sldId="257"/>
            <ac:picMk id="5" creationId="{A0017E63-092D-E6D7-4868-DB544B240247}"/>
          </ac:picMkLst>
        </pc:picChg>
      </pc:sldChg>
      <pc:sldChg chg="del modNotesTx">
        <pc:chgData name="Hayley McGannon" userId="2483ce3c-20c5-4e6e-a052-bf8aec98e53d" providerId="ADAL" clId="{87E6A786-DB73-4091-8777-33568EA88D2C}" dt="2025-10-23T15:34:41.168" v="2687" actId="2696"/>
        <pc:sldMkLst>
          <pc:docMk/>
          <pc:sldMk cId="902680817" sldId="258"/>
        </pc:sldMkLst>
      </pc:sldChg>
      <pc:sldChg chg="addSp delSp modSp mod modNotesTx">
        <pc:chgData name="Hayley McGannon" userId="2483ce3c-20c5-4e6e-a052-bf8aec98e53d" providerId="ADAL" clId="{87E6A786-DB73-4091-8777-33568EA88D2C}" dt="2025-11-05T20:10:58.115" v="5430" actId="113"/>
        <pc:sldMkLst>
          <pc:docMk/>
          <pc:sldMk cId="194318670" sldId="259"/>
        </pc:sldMkLst>
        <pc:spChg chg="add del mod">
          <ac:chgData name="Hayley McGannon" userId="2483ce3c-20c5-4e6e-a052-bf8aec98e53d" providerId="ADAL" clId="{87E6A786-DB73-4091-8777-33568EA88D2C}" dt="2025-10-23T17:11:56.913" v="5322" actId="21"/>
          <ac:spMkLst>
            <pc:docMk/>
            <pc:sldMk cId="194318670" sldId="259"/>
            <ac:spMk id="2" creationId="{6430B9E8-D72A-0539-353F-DCF723B5EC44}"/>
          </ac:spMkLst>
        </pc:spChg>
        <pc:spChg chg="mod">
          <ac:chgData name="Hayley McGannon" userId="2483ce3c-20c5-4e6e-a052-bf8aec98e53d" providerId="ADAL" clId="{87E6A786-DB73-4091-8777-33568EA88D2C}" dt="2025-10-23T16:37:10.659" v="3339" actId="1076"/>
          <ac:spMkLst>
            <pc:docMk/>
            <pc:sldMk cId="194318670" sldId="259"/>
            <ac:spMk id="4" creationId="{BECBD9C3-F43C-CFA0-5E4A-DE110F11A531}"/>
          </ac:spMkLst>
        </pc:spChg>
        <pc:picChg chg="mod">
          <ac:chgData name="Hayley McGannon" userId="2483ce3c-20c5-4e6e-a052-bf8aec98e53d" providerId="ADAL" clId="{87E6A786-DB73-4091-8777-33568EA88D2C}" dt="2025-10-23T16:39:56.871" v="3552" actId="1076"/>
          <ac:picMkLst>
            <pc:docMk/>
            <pc:sldMk cId="194318670" sldId="259"/>
            <ac:picMk id="3" creationId="{6EEEB82D-0CD0-337E-70D3-6DB53FF71E46}"/>
          </ac:picMkLst>
        </pc:picChg>
      </pc:sldChg>
      <pc:sldChg chg="del">
        <pc:chgData name="Hayley McGannon" userId="2483ce3c-20c5-4e6e-a052-bf8aec98e53d" providerId="ADAL" clId="{87E6A786-DB73-4091-8777-33568EA88D2C}" dt="2025-10-23T16:38:42.458" v="3395" actId="2696"/>
        <pc:sldMkLst>
          <pc:docMk/>
          <pc:sldMk cId="3885368155" sldId="260"/>
        </pc:sldMkLst>
      </pc:sldChg>
      <pc:sldChg chg="del">
        <pc:chgData name="Hayley McGannon" userId="2483ce3c-20c5-4e6e-a052-bf8aec98e53d" providerId="ADAL" clId="{87E6A786-DB73-4091-8777-33568EA88D2C}" dt="2025-10-23T16:35:58.411" v="3309" actId="2696"/>
        <pc:sldMkLst>
          <pc:docMk/>
          <pc:sldMk cId="51930734" sldId="261"/>
        </pc:sldMkLst>
      </pc:sldChg>
      <pc:sldChg chg="delSp del mod">
        <pc:chgData name="Hayley McGannon" userId="2483ce3c-20c5-4e6e-a052-bf8aec98e53d" providerId="ADAL" clId="{87E6A786-DB73-4091-8777-33568EA88D2C}" dt="2025-10-23T16:40:03.010" v="3554" actId="2696"/>
        <pc:sldMkLst>
          <pc:docMk/>
          <pc:sldMk cId="3009619138" sldId="262"/>
        </pc:sldMkLst>
      </pc:sldChg>
      <pc:sldChg chg="addSp delSp modSp del mod">
        <pc:chgData name="Hayley McGannon" userId="2483ce3c-20c5-4e6e-a052-bf8aec98e53d" providerId="ADAL" clId="{87E6A786-DB73-4091-8777-33568EA88D2C}" dt="2025-10-23T17:09:40.129" v="4769" actId="47"/>
        <pc:sldMkLst>
          <pc:docMk/>
          <pc:sldMk cId="2265461190" sldId="263"/>
        </pc:sldMkLst>
      </pc:sldChg>
      <pc:sldChg chg="delSp del mod">
        <pc:chgData name="Hayley McGannon" userId="2483ce3c-20c5-4e6e-a052-bf8aec98e53d" providerId="ADAL" clId="{87E6A786-DB73-4091-8777-33568EA88D2C}" dt="2025-10-23T16:47:33.633" v="3847" actId="2696"/>
        <pc:sldMkLst>
          <pc:docMk/>
          <pc:sldMk cId="959909609" sldId="265"/>
        </pc:sldMkLst>
      </pc:sldChg>
      <pc:sldChg chg="delSp add del mod modNotesTx">
        <pc:chgData name="Hayley McGannon" userId="2483ce3c-20c5-4e6e-a052-bf8aec98e53d" providerId="ADAL" clId="{87E6A786-DB73-4091-8777-33568EA88D2C}" dt="2025-10-23T17:09:39.259" v="4768" actId="47"/>
        <pc:sldMkLst>
          <pc:docMk/>
          <pc:sldMk cId="97133337" sldId="266"/>
        </pc:sldMkLst>
      </pc:sldChg>
      <pc:sldChg chg="addSp delSp modSp mod ord modNotesTx">
        <pc:chgData name="Hayley McGannon" userId="2483ce3c-20c5-4e6e-a052-bf8aec98e53d" providerId="ADAL" clId="{87E6A786-DB73-4091-8777-33568EA88D2C}" dt="2025-10-23T17:12:56.948" v="5345" actId="1076"/>
        <pc:sldMkLst>
          <pc:docMk/>
          <pc:sldMk cId="3968278618" sldId="270"/>
        </pc:sldMkLst>
        <pc:spChg chg="mod">
          <ac:chgData name="Hayley McGannon" userId="2483ce3c-20c5-4e6e-a052-bf8aec98e53d" providerId="ADAL" clId="{87E6A786-DB73-4091-8777-33568EA88D2C}" dt="2025-10-23T17:09:42.947" v="4770" actId="1076"/>
          <ac:spMkLst>
            <pc:docMk/>
            <pc:sldMk cId="3968278618" sldId="270"/>
            <ac:spMk id="4" creationId="{1647876C-ED34-705C-D542-FCAE7F1F4539}"/>
          </ac:spMkLst>
        </pc:spChg>
        <pc:spChg chg="add mod">
          <ac:chgData name="Hayley McGannon" userId="2483ce3c-20c5-4e6e-a052-bf8aec98e53d" providerId="ADAL" clId="{87E6A786-DB73-4091-8777-33568EA88D2C}" dt="2025-10-23T17:12:51.258" v="5342" actId="14100"/>
          <ac:spMkLst>
            <pc:docMk/>
            <pc:sldMk cId="3968278618" sldId="270"/>
            <ac:spMk id="5" creationId="{135BF677-35DB-DF21-2EAE-F1D43559FDCF}"/>
          </ac:spMkLst>
        </pc:spChg>
        <pc:picChg chg="add mod">
          <ac:chgData name="Hayley McGannon" userId="2483ce3c-20c5-4e6e-a052-bf8aec98e53d" providerId="ADAL" clId="{87E6A786-DB73-4091-8777-33568EA88D2C}" dt="2025-10-23T17:12:56.948" v="5345" actId="1076"/>
          <ac:picMkLst>
            <pc:docMk/>
            <pc:sldMk cId="3968278618" sldId="270"/>
            <ac:picMk id="9" creationId="{10171076-FF1F-7CF5-0C83-4F94EEDA1601}"/>
          </ac:picMkLst>
        </pc:picChg>
      </pc:sldChg>
      <pc:sldChg chg="del">
        <pc:chgData name="Hayley McGannon" userId="2483ce3c-20c5-4e6e-a052-bf8aec98e53d" providerId="ADAL" clId="{87E6A786-DB73-4091-8777-33568EA88D2C}" dt="2025-10-23T16:47:37.556" v="3848" actId="2696"/>
        <pc:sldMkLst>
          <pc:docMk/>
          <pc:sldMk cId="639167745" sldId="271"/>
        </pc:sldMkLst>
      </pc:sldChg>
      <pc:sldChg chg="addSp delSp modSp add mod modNotesTx">
        <pc:chgData name="Hayley McGannon" userId="2483ce3c-20c5-4e6e-a052-bf8aec98e53d" providerId="ADAL" clId="{87E6A786-DB73-4091-8777-33568EA88D2C}" dt="2025-11-11T15:04:45.744" v="5452" actId="20577"/>
        <pc:sldMkLst>
          <pc:docMk/>
          <pc:sldMk cId="2422492271" sldId="272"/>
        </pc:sldMkLst>
        <pc:spChg chg="mod">
          <ac:chgData name="Hayley McGannon" userId="2483ce3c-20c5-4e6e-a052-bf8aec98e53d" providerId="ADAL" clId="{87E6A786-DB73-4091-8777-33568EA88D2C}" dt="2025-11-11T15:04:45.744" v="5452" actId="20577"/>
          <ac:spMkLst>
            <pc:docMk/>
            <pc:sldMk cId="2422492271" sldId="272"/>
            <ac:spMk id="3" creationId="{6923D6B5-C2B6-49F7-D8CB-6E3AB9B3300A}"/>
          </ac:spMkLst>
        </pc:spChg>
        <pc:spChg chg="mod">
          <ac:chgData name="Hayley McGannon" userId="2483ce3c-20c5-4e6e-a052-bf8aec98e53d" providerId="ADAL" clId="{87E6A786-DB73-4091-8777-33568EA88D2C}" dt="2025-10-23T15:00:12.826" v="840" actId="5793"/>
          <ac:spMkLst>
            <pc:docMk/>
            <pc:sldMk cId="2422492271" sldId="272"/>
            <ac:spMk id="4" creationId="{60D9CC4A-5128-B4CC-0169-B2D2F6E4FDE0}"/>
          </ac:spMkLst>
        </pc:spChg>
        <pc:picChg chg="add mod">
          <ac:chgData name="Hayley McGannon" userId="2483ce3c-20c5-4e6e-a052-bf8aec98e53d" providerId="ADAL" clId="{87E6A786-DB73-4091-8777-33568EA88D2C}" dt="2025-10-23T15:01:44.894" v="1226" actId="1076"/>
          <ac:picMkLst>
            <pc:docMk/>
            <pc:sldMk cId="2422492271" sldId="272"/>
            <ac:picMk id="2" creationId="{6C8632E6-5B82-AD56-C6CB-E35AAAE1FE10}"/>
          </ac:picMkLst>
        </pc:picChg>
      </pc:sldChg>
      <pc:sldChg chg="addSp delSp modSp add mod ord modNotesTx">
        <pc:chgData name="Hayley McGannon" userId="2483ce3c-20c5-4e6e-a052-bf8aec98e53d" providerId="ADAL" clId="{87E6A786-DB73-4091-8777-33568EA88D2C}" dt="2025-11-11T15:37:19.077" v="5462" actId="208"/>
        <pc:sldMkLst>
          <pc:docMk/>
          <pc:sldMk cId="202491981" sldId="273"/>
        </pc:sldMkLst>
        <pc:spChg chg="add mod">
          <ac:chgData name="Hayley McGannon" userId="2483ce3c-20c5-4e6e-a052-bf8aec98e53d" providerId="ADAL" clId="{87E6A786-DB73-4091-8777-33568EA88D2C}" dt="2025-11-11T15:37:19.077" v="5462" actId="208"/>
          <ac:spMkLst>
            <pc:docMk/>
            <pc:sldMk cId="202491981" sldId="273"/>
            <ac:spMk id="2" creationId="{FFCDD94C-A2FB-37DE-B62F-49DCF63FCA2C}"/>
          </ac:spMkLst>
        </pc:spChg>
        <pc:spChg chg="mod">
          <ac:chgData name="Hayley McGannon" userId="2483ce3c-20c5-4e6e-a052-bf8aec98e53d" providerId="ADAL" clId="{87E6A786-DB73-4091-8777-33568EA88D2C}" dt="2025-10-23T15:18:12.761" v="2285" actId="14100"/>
          <ac:spMkLst>
            <pc:docMk/>
            <pc:sldMk cId="202491981" sldId="273"/>
            <ac:spMk id="3" creationId="{026DFFEB-7D2A-EE41-BFFE-AC81C1D7A769}"/>
          </ac:spMkLst>
        </pc:spChg>
        <pc:spChg chg="mod">
          <ac:chgData name="Hayley McGannon" userId="2483ce3c-20c5-4e6e-a052-bf8aec98e53d" providerId="ADAL" clId="{87E6A786-DB73-4091-8777-33568EA88D2C}" dt="2025-10-23T15:07:58.411" v="1318" actId="20577"/>
          <ac:spMkLst>
            <pc:docMk/>
            <pc:sldMk cId="202491981" sldId="273"/>
            <ac:spMk id="4" creationId="{6599094C-16E9-E288-0D21-3F20A754B1A6}"/>
          </ac:spMkLst>
        </pc:spChg>
        <pc:spChg chg="add mod">
          <ac:chgData name="Hayley McGannon" userId="2483ce3c-20c5-4e6e-a052-bf8aec98e53d" providerId="ADAL" clId="{87E6A786-DB73-4091-8777-33568EA88D2C}" dt="2025-11-11T15:37:19.077" v="5462" actId="208"/>
          <ac:spMkLst>
            <pc:docMk/>
            <pc:sldMk cId="202491981" sldId="273"/>
            <ac:spMk id="9" creationId="{18CD38C3-A5A5-2E89-641D-B733C6221CBF}"/>
          </ac:spMkLst>
        </pc:spChg>
        <pc:spChg chg="add mod">
          <ac:chgData name="Hayley McGannon" userId="2483ce3c-20c5-4e6e-a052-bf8aec98e53d" providerId="ADAL" clId="{87E6A786-DB73-4091-8777-33568EA88D2C}" dt="2025-11-11T15:37:19.077" v="5462" actId="208"/>
          <ac:spMkLst>
            <pc:docMk/>
            <pc:sldMk cId="202491981" sldId="273"/>
            <ac:spMk id="10" creationId="{296F5673-5007-CF92-A103-EA5F95297703}"/>
          </ac:spMkLst>
        </pc:spChg>
        <pc:spChg chg="add mod">
          <ac:chgData name="Hayley McGannon" userId="2483ce3c-20c5-4e6e-a052-bf8aec98e53d" providerId="ADAL" clId="{87E6A786-DB73-4091-8777-33568EA88D2C}" dt="2025-11-11T15:37:19.077" v="5462" actId="208"/>
          <ac:spMkLst>
            <pc:docMk/>
            <pc:sldMk cId="202491981" sldId="273"/>
            <ac:spMk id="12" creationId="{FDCB945F-DBCC-1B77-0FB8-D530DCF49DC6}"/>
          </ac:spMkLst>
        </pc:spChg>
        <pc:picChg chg="add mod ord">
          <ac:chgData name="Hayley McGannon" userId="2483ce3c-20c5-4e6e-a052-bf8aec98e53d" providerId="ADAL" clId="{87E6A786-DB73-4091-8777-33568EA88D2C}" dt="2025-10-23T15:18:42.696" v="2296" actId="1076"/>
          <ac:picMkLst>
            <pc:docMk/>
            <pc:sldMk cId="202491981" sldId="273"/>
            <ac:picMk id="13" creationId="{32D14E50-835C-A3F3-2C97-C20C7A36EF9F}"/>
          </ac:picMkLst>
        </pc:picChg>
      </pc:sldChg>
      <pc:sldChg chg="addSp delSp modSp add mod modNotesTx">
        <pc:chgData name="Hayley McGannon" userId="2483ce3c-20c5-4e6e-a052-bf8aec98e53d" providerId="ADAL" clId="{87E6A786-DB73-4091-8777-33568EA88D2C}" dt="2025-10-23T15:35:06.504" v="2693" actId="1076"/>
        <pc:sldMkLst>
          <pc:docMk/>
          <pc:sldMk cId="2679451525" sldId="274"/>
        </pc:sldMkLst>
        <pc:spChg chg="mod">
          <ac:chgData name="Hayley McGannon" userId="2483ce3c-20c5-4e6e-a052-bf8aec98e53d" providerId="ADAL" clId="{87E6A786-DB73-4091-8777-33568EA88D2C}" dt="2025-10-23T15:35:00.244" v="2691" actId="14100"/>
          <ac:spMkLst>
            <pc:docMk/>
            <pc:sldMk cId="2679451525" sldId="274"/>
            <ac:spMk id="3" creationId="{9ABCBA98-0AE1-6884-6E5B-ADA3CCA54425}"/>
          </ac:spMkLst>
        </pc:spChg>
        <pc:spChg chg="mod">
          <ac:chgData name="Hayley McGannon" userId="2483ce3c-20c5-4e6e-a052-bf8aec98e53d" providerId="ADAL" clId="{87E6A786-DB73-4091-8777-33568EA88D2C}" dt="2025-10-23T15:08:09.835" v="1355" actId="20577"/>
          <ac:spMkLst>
            <pc:docMk/>
            <pc:sldMk cId="2679451525" sldId="274"/>
            <ac:spMk id="4" creationId="{7F0067BB-4D35-A39E-48AF-52555B049D36}"/>
          </ac:spMkLst>
        </pc:spChg>
        <pc:picChg chg="add mod">
          <ac:chgData name="Hayley McGannon" userId="2483ce3c-20c5-4e6e-a052-bf8aec98e53d" providerId="ADAL" clId="{87E6A786-DB73-4091-8777-33568EA88D2C}" dt="2025-10-23T15:35:06.504" v="2693" actId="1076"/>
          <ac:picMkLst>
            <pc:docMk/>
            <pc:sldMk cId="2679451525" sldId="274"/>
            <ac:picMk id="2" creationId="{62F15A04-42FD-8800-D808-1BFFD8C19197}"/>
          </ac:picMkLst>
        </pc:picChg>
      </pc:sldChg>
      <pc:sldChg chg="addSp delSp modSp add mod modNotesTx">
        <pc:chgData name="Hayley McGannon" userId="2483ce3c-20c5-4e6e-a052-bf8aec98e53d" providerId="ADAL" clId="{87E6A786-DB73-4091-8777-33568EA88D2C}" dt="2025-11-05T20:07:59.007" v="5391" actId="113"/>
        <pc:sldMkLst>
          <pc:docMk/>
          <pc:sldMk cId="2657613808" sldId="286"/>
        </pc:sldMkLst>
        <pc:spChg chg="mod">
          <ac:chgData name="Hayley McGannon" userId="2483ce3c-20c5-4e6e-a052-bf8aec98e53d" providerId="ADAL" clId="{87E6A786-DB73-4091-8777-33568EA88D2C}" dt="2025-10-23T16:20:08.546" v="2990" actId="1076"/>
          <ac:spMkLst>
            <pc:docMk/>
            <pc:sldMk cId="2657613808" sldId="286"/>
            <ac:spMk id="2" creationId="{A772FC7F-E0E5-DABD-9029-3EAF780131A2}"/>
          </ac:spMkLst>
        </pc:spChg>
        <pc:spChg chg="add mod">
          <ac:chgData name="Hayley McGannon" userId="2483ce3c-20c5-4e6e-a052-bf8aec98e53d" providerId="ADAL" clId="{87E6A786-DB73-4091-8777-33568EA88D2C}" dt="2025-10-23T16:22:55.566" v="3185" actId="1035"/>
          <ac:spMkLst>
            <pc:docMk/>
            <pc:sldMk cId="2657613808" sldId="286"/>
            <ac:spMk id="12" creationId="{EC48EFFB-B68F-F705-C648-A9D2BBBE1FC2}"/>
          </ac:spMkLst>
        </pc:spChg>
        <pc:spChg chg="mod">
          <ac:chgData name="Hayley McGannon" userId="2483ce3c-20c5-4e6e-a052-bf8aec98e53d" providerId="ADAL" clId="{87E6A786-DB73-4091-8777-33568EA88D2C}" dt="2025-10-23T16:05:04.350" v="2756"/>
          <ac:spMkLst>
            <pc:docMk/>
            <pc:sldMk cId="2657613808" sldId="286"/>
            <ac:spMk id="13" creationId="{9FA5FF3E-9411-8B3A-7FE0-BE1AE8B68683}"/>
          </ac:spMkLst>
        </pc:spChg>
        <pc:spChg chg="mod">
          <ac:chgData name="Hayley McGannon" userId="2483ce3c-20c5-4e6e-a052-bf8aec98e53d" providerId="ADAL" clId="{87E6A786-DB73-4091-8777-33568EA88D2C}" dt="2025-10-23T16:19:25.051" v="2965" actId="1038"/>
          <ac:spMkLst>
            <pc:docMk/>
            <pc:sldMk cId="2657613808" sldId="286"/>
            <ac:spMk id="18" creationId="{EA96A2A6-24DF-EB96-A9D0-34CA6CB73213}"/>
          </ac:spMkLst>
        </pc:spChg>
        <pc:spChg chg="mod">
          <ac:chgData name="Hayley McGannon" userId="2483ce3c-20c5-4e6e-a052-bf8aec98e53d" providerId="ADAL" clId="{87E6A786-DB73-4091-8777-33568EA88D2C}" dt="2025-10-23T16:19:01.522" v="2951" actId="1038"/>
          <ac:spMkLst>
            <pc:docMk/>
            <pc:sldMk cId="2657613808" sldId="286"/>
            <ac:spMk id="21" creationId="{909F2E52-E51C-898B-CE16-72D781337202}"/>
          </ac:spMkLst>
        </pc:spChg>
        <pc:picChg chg="add mod">
          <ac:chgData name="Hayley McGannon" userId="2483ce3c-20c5-4e6e-a052-bf8aec98e53d" providerId="ADAL" clId="{87E6A786-DB73-4091-8777-33568EA88D2C}" dt="2025-10-23T16:22:46.608" v="3181" actId="1076"/>
          <ac:picMkLst>
            <pc:docMk/>
            <pc:sldMk cId="2657613808" sldId="286"/>
            <ac:picMk id="5" creationId="{B3510CCE-DFC3-69E0-EA83-66F084B36A95}"/>
          </ac:picMkLst>
        </pc:picChg>
        <pc:picChg chg="mod">
          <ac:chgData name="Hayley McGannon" userId="2483ce3c-20c5-4e6e-a052-bf8aec98e53d" providerId="ADAL" clId="{87E6A786-DB73-4091-8777-33568EA88D2C}" dt="2025-10-23T16:12:01.587" v="2920" actId="1076"/>
          <ac:picMkLst>
            <pc:docMk/>
            <pc:sldMk cId="2657613808" sldId="286"/>
            <ac:picMk id="8" creationId="{C6689016-F74C-9E9D-A365-085F8068839F}"/>
          </ac:picMkLst>
        </pc:picChg>
        <pc:picChg chg="mod">
          <ac:chgData name="Hayley McGannon" userId="2483ce3c-20c5-4e6e-a052-bf8aec98e53d" providerId="ADAL" clId="{87E6A786-DB73-4091-8777-33568EA88D2C}" dt="2025-10-23T16:05:12.011" v="2758" actId="1076"/>
          <ac:picMkLst>
            <pc:docMk/>
            <pc:sldMk cId="2657613808" sldId="286"/>
            <ac:picMk id="10" creationId="{F546DD32-94C1-9458-5A76-12B4D7610BAE}"/>
          </ac:picMkLst>
        </pc:picChg>
        <pc:picChg chg="mod">
          <ac:chgData name="Hayley McGannon" userId="2483ce3c-20c5-4e6e-a052-bf8aec98e53d" providerId="ADAL" clId="{87E6A786-DB73-4091-8777-33568EA88D2C}" dt="2025-10-23T16:19:35.707" v="2982" actId="1038"/>
          <ac:picMkLst>
            <pc:docMk/>
            <pc:sldMk cId="2657613808" sldId="286"/>
            <ac:picMk id="11" creationId="{5E9C01EF-1278-7810-9A1C-AC927AA2475F}"/>
          </ac:picMkLst>
        </pc:picChg>
        <pc:picChg chg="mod">
          <ac:chgData name="Hayley McGannon" userId="2483ce3c-20c5-4e6e-a052-bf8aec98e53d" providerId="ADAL" clId="{87E6A786-DB73-4091-8777-33568EA88D2C}" dt="2025-10-23T16:18:56.956" v="2948" actId="14100"/>
          <ac:picMkLst>
            <pc:docMk/>
            <pc:sldMk cId="2657613808" sldId="286"/>
            <ac:picMk id="19" creationId="{E321CBDA-B3EC-C370-CE0D-59E33F3CA6DD}"/>
          </ac:picMkLst>
        </pc:picChg>
      </pc:sldChg>
      <pc:sldChg chg="addSp delSp modSp add mod modNotesTx">
        <pc:chgData name="Hayley McGannon" userId="2483ce3c-20c5-4e6e-a052-bf8aec98e53d" providerId="ADAL" clId="{87E6A786-DB73-4091-8777-33568EA88D2C}" dt="2025-11-05T20:10:33.557" v="5412" actId="113"/>
        <pc:sldMkLst>
          <pc:docMk/>
          <pc:sldMk cId="1831359337" sldId="287"/>
        </pc:sldMkLst>
        <pc:spChg chg="mod">
          <ac:chgData name="Hayley McGannon" userId="2483ce3c-20c5-4e6e-a052-bf8aec98e53d" providerId="ADAL" clId="{87E6A786-DB73-4091-8777-33568EA88D2C}" dt="2025-10-23T16:32:47.073" v="3308" actId="20577"/>
          <ac:spMkLst>
            <pc:docMk/>
            <pc:sldMk cId="1831359337" sldId="287"/>
            <ac:spMk id="2" creationId="{5699AC6A-8BD2-1CB2-D229-E5193132F0C4}"/>
          </ac:spMkLst>
        </pc:spChg>
        <pc:picChg chg="add mod">
          <ac:chgData name="Hayley McGannon" userId="2483ce3c-20c5-4e6e-a052-bf8aec98e53d" providerId="ADAL" clId="{87E6A786-DB73-4091-8777-33568EA88D2C}" dt="2025-10-23T16:32:20.671" v="3298" actId="1035"/>
          <ac:picMkLst>
            <pc:docMk/>
            <pc:sldMk cId="1831359337" sldId="287"/>
            <ac:picMk id="4" creationId="{85BD1702-5B1D-2C52-390F-0C79605A242C}"/>
          </ac:picMkLst>
        </pc:picChg>
      </pc:sldChg>
      <pc:sldChg chg="addSp delSp modSp add mod modNotesTx">
        <pc:chgData name="Hayley McGannon" userId="2483ce3c-20c5-4e6e-a052-bf8aec98e53d" providerId="ADAL" clId="{87E6A786-DB73-4091-8777-33568EA88D2C}" dt="2025-11-05T20:08:08.884" v="5404" actId="113"/>
        <pc:sldMkLst>
          <pc:docMk/>
          <pc:sldMk cId="238438746" sldId="288"/>
        </pc:sldMkLst>
        <pc:spChg chg="mod">
          <ac:chgData name="Hayley McGannon" userId="2483ce3c-20c5-4e6e-a052-bf8aec98e53d" providerId="ADAL" clId="{87E6A786-DB73-4091-8777-33568EA88D2C}" dt="2025-10-23T16:42:36.183" v="3577" actId="14100"/>
          <ac:spMkLst>
            <pc:docMk/>
            <pc:sldMk cId="238438746" sldId="288"/>
            <ac:spMk id="2" creationId="{C006B76A-F574-1119-8227-5D56578F6A3E}"/>
          </ac:spMkLst>
        </pc:spChg>
        <pc:spChg chg="add mod">
          <ac:chgData name="Hayley McGannon" userId="2483ce3c-20c5-4e6e-a052-bf8aec98e53d" providerId="ADAL" clId="{87E6A786-DB73-4091-8777-33568EA88D2C}" dt="2025-10-23T16:47:08.233" v="3843" actId="313"/>
          <ac:spMkLst>
            <pc:docMk/>
            <pc:sldMk cId="238438746" sldId="288"/>
            <ac:spMk id="9" creationId="{84B4809A-985E-C69A-C490-133174A51808}"/>
          </ac:spMkLst>
        </pc:spChg>
        <pc:spChg chg="mod">
          <ac:chgData name="Hayley McGannon" userId="2483ce3c-20c5-4e6e-a052-bf8aec98e53d" providerId="ADAL" clId="{87E6A786-DB73-4091-8777-33568EA88D2C}" dt="2025-10-23T16:43:07.149" v="3588" actId="1076"/>
          <ac:spMkLst>
            <pc:docMk/>
            <pc:sldMk cId="238438746" sldId="288"/>
            <ac:spMk id="13" creationId="{47CF3C6B-E7F8-BAD9-0D5A-8E69766CDC1D}"/>
          </ac:spMkLst>
        </pc:spChg>
        <pc:picChg chg="mod">
          <ac:chgData name="Hayley McGannon" userId="2483ce3c-20c5-4e6e-a052-bf8aec98e53d" providerId="ADAL" clId="{87E6A786-DB73-4091-8777-33568EA88D2C}" dt="2025-10-23T16:43:01.309" v="3586" actId="14100"/>
          <ac:picMkLst>
            <pc:docMk/>
            <pc:sldMk cId="238438746" sldId="288"/>
            <ac:picMk id="10" creationId="{B2F148D4-D36C-D6E2-FB15-2FFC01AC7737}"/>
          </ac:picMkLst>
        </pc:picChg>
        <pc:picChg chg="add mod">
          <ac:chgData name="Hayley McGannon" userId="2483ce3c-20c5-4e6e-a052-bf8aec98e53d" providerId="ADAL" clId="{87E6A786-DB73-4091-8777-33568EA88D2C}" dt="2025-10-23T16:45:37.373" v="3686" actId="1076"/>
          <ac:picMkLst>
            <pc:docMk/>
            <pc:sldMk cId="238438746" sldId="288"/>
            <ac:picMk id="14" creationId="{8F24347A-91DD-FB2A-A0F8-45C61862A144}"/>
          </ac:picMkLst>
        </pc:picChg>
      </pc:sldChg>
      <pc:sldChg chg="addSp delSp modSp add mod">
        <pc:chgData name="Hayley McGannon" userId="2483ce3c-20c5-4e6e-a052-bf8aec98e53d" providerId="ADAL" clId="{87E6A786-DB73-4091-8777-33568EA88D2C}" dt="2025-11-11T15:37:45.476" v="5467" actId="208"/>
        <pc:sldMkLst>
          <pc:docMk/>
          <pc:sldMk cId="2019360585" sldId="289"/>
        </pc:sldMkLst>
        <pc:spChg chg="mod">
          <ac:chgData name="Hayley McGannon" userId="2483ce3c-20c5-4e6e-a052-bf8aec98e53d" providerId="ADAL" clId="{87E6A786-DB73-4091-8777-33568EA88D2C}" dt="2025-11-11T15:37:45.476" v="5467" actId="208"/>
          <ac:spMkLst>
            <pc:docMk/>
            <pc:sldMk cId="2019360585" sldId="289"/>
            <ac:spMk id="2" creationId="{B374D9A4-94B1-DF2F-6D3E-8EF2F555D71E}"/>
          </ac:spMkLst>
        </pc:spChg>
        <pc:spChg chg="add mod">
          <ac:chgData name="Hayley McGannon" userId="2483ce3c-20c5-4e6e-a052-bf8aec98e53d" providerId="ADAL" clId="{87E6A786-DB73-4091-8777-33568EA88D2C}" dt="2025-10-23T17:07:36.992" v="4755" actId="1076"/>
          <ac:spMkLst>
            <pc:docMk/>
            <pc:sldMk cId="2019360585" sldId="289"/>
            <ac:spMk id="5" creationId="{9FC551CA-A181-5DDC-8C06-4065166E2AC1}"/>
          </ac:spMkLst>
        </pc:spChg>
        <pc:spChg chg="add mod">
          <ac:chgData name="Hayley McGannon" userId="2483ce3c-20c5-4e6e-a052-bf8aec98e53d" providerId="ADAL" clId="{87E6A786-DB73-4091-8777-33568EA88D2C}" dt="2025-11-11T15:37:45.476" v="5467" actId="208"/>
          <ac:spMkLst>
            <pc:docMk/>
            <pc:sldMk cId="2019360585" sldId="289"/>
            <ac:spMk id="7" creationId="{F9703BF4-9732-F258-A311-7E4FF7FD66EF}"/>
          </ac:spMkLst>
        </pc:spChg>
        <pc:spChg chg="add mod">
          <ac:chgData name="Hayley McGannon" userId="2483ce3c-20c5-4e6e-a052-bf8aec98e53d" providerId="ADAL" clId="{87E6A786-DB73-4091-8777-33568EA88D2C}" dt="2025-11-11T15:37:45.476" v="5467" actId="208"/>
          <ac:spMkLst>
            <pc:docMk/>
            <pc:sldMk cId="2019360585" sldId="289"/>
            <ac:spMk id="9" creationId="{6EDC75C6-474B-259B-F3C5-916FF914B2A9}"/>
          </ac:spMkLst>
        </pc:spChg>
        <pc:spChg chg="add mod ord">
          <ac:chgData name="Hayley McGannon" userId="2483ce3c-20c5-4e6e-a052-bf8aec98e53d" providerId="ADAL" clId="{87E6A786-DB73-4091-8777-33568EA88D2C}" dt="2025-11-11T15:37:45.476" v="5467" actId="208"/>
          <ac:spMkLst>
            <pc:docMk/>
            <pc:sldMk cId="2019360585" sldId="289"/>
            <ac:spMk id="10" creationId="{B3E06E8F-D73F-1389-D454-7F4F4F95B5B6}"/>
          </ac:spMkLst>
        </pc:spChg>
        <pc:spChg chg="add mod ord">
          <ac:chgData name="Hayley McGannon" userId="2483ce3c-20c5-4e6e-a052-bf8aec98e53d" providerId="ADAL" clId="{87E6A786-DB73-4091-8777-33568EA88D2C}" dt="2025-11-11T15:37:45.476" v="5467" actId="208"/>
          <ac:spMkLst>
            <pc:docMk/>
            <pc:sldMk cId="2019360585" sldId="289"/>
            <ac:spMk id="11" creationId="{3F0DE5F0-F05C-D1E7-E7AD-DE1D1E6BEFA0}"/>
          </ac:spMkLst>
        </pc:spChg>
        <pc:spChg chg="add mod ord">
          <ac:chgData name="Hayley McGannon" userId="2483ce3c-20c5-4e6e-a052-bf8aec98e53d" providerId="ADAL" clId="{87E6A786-DB73-4091-8777-33568EA88D2C}" dt="2025-11-11T15:37:45.476" v="5467" actId="208"/>
          <ac:spMkLst>
            <pc:docMk/>
            <pc:sldMk cId="2019360585" sldId="289"/>
            <ac:spMk id="12" creationId="{79E9F7BC-7546-BC5B-C6D2-56BF51195737}"/>
          </ac:spMkLst>
        </pc:spChg>
      </pc:sldChg>
      <pc:sldChg chg="new del">
        <pc:chgData name="Hayley McGannon" userId="2483ce3c-20c5-4e6e-a052-bf8aec98e53d" providerId="ADAL" clId="{87E6A786-DB73-4091-8777-33568EA88D2C}" dt="2025-10-23T16:42:17.897" v="3567" actId="680"/>
        <pc:sldMkLst>
          <pc:docMk/>
          <pc:sldMk cId="3235931299" sldId="289"/>
        </pc:sldMkLst>
      </pc:sldChg>
      <pc:sldChg chg="addSp delSp modSp add mod ord modNotesTx">
        <pc:chgData name="Hayley McGannon" userId="2483ce3c-20c5-4e6e-a052-bf8aec98e53d" providerId="ADAL" clId="{87E6A786-DB73-4091-8777-33568EA88D2C}" dt="2025-11-11T15:37:35.708" v="5464" actId="208"/>
        <pc:sldMkLst>
          <pc:docMk/>
          <pc:sldMk cId="2286734930" sldId="290"/>
        </pc:sldMkLst>
        <pc:spChg chg="add del mod">
          <ac:chgData name="Hayley McGannon" userId="2483ce3c-20c5-4e6e-a052-bf8aec98e53d" providerId="ADAL" clId="{87E6A786-DB73-4091-8777-33568EA88D2C}" dt="2025-11-11T15:37:35.708" v="5464" actId="208"/>
          <ac:spMkLst>
            <pc:docMk/>
            <pc:sldMk cId="2286734930" sldId="290"/>
            <ac:spMk id="2" creationId="{798167FE-5808-7BA4-889C-9F307F4B08FE}"/>
          </ac:spMkLst>
        </pc:spChg>
        <pc:spChg chg="mod">
          <ac:chgData name="Hayley McGannon" userId="2483ce3c-20c5-4e6e-a052-bf8aec98e53d" providerId="ADAL" clId="{87E6A786-DB73-4091-8777-33568EA88D2C}" dt="2025-10-23T16:52:40.325" v="4206" actId="20577"/>
          <ac:spMkLst>
            <pc:docMk/>
            <pc:sldMk cId="2286734930" sldId="290"/>
            <ac:spMk id="3" creationId="{600354BE-FEC7-AE61-EFCE-7963D9F4AE1F}"/>
          </ac:spMkLst>
        </pc:spChg>
        <pc:spChg chg="mod">
          <ac:chgData name="Hayley McGannon" userId="2483ce3c-20c5-4e6e-a052-bf8aec98e53d" providerId="ADAL" clId="{87E6A786-DB73-4091-8777-33568EA88D2C}" dt="2025-10-23T16:55:20.911" v="4398" actId="1076"/>
          <ac:spMkLst>
            <pc:docMk/>
            <pc:sldMk cId="2286734930" sldId="290"/>
            <ac:spMk id="4" creationId="{6A8D43F3-2B88-2467-D419-233DDB55C599}"/>
          </ac:spMkLst>
        </pc:spChg>
        <pc:spChg chg="add del mod">
          <ac:chgData name="Hayley McGannon" userId="2483ce3c-20c5-4e6e-a052-bf8aec98e53d" providerId="ADAL" clId="{87E6A786-DB73-4091-8777-33568EA88D2C}" dt="2025-11-11T15:37:35.708" v="5464" actId="208"/>
          <ac:spMkLst>
            <pc:docMk/>
            <pc:sldMk cId="2286734930" sldId="290"/>
            <ac:spMk id="9" creationId="{C6AA8B79-F11D-994E-8AB1-E8B6D55FA1AA}"/>
          </ac:spMkLst>
        </pc:spChg>
        <pc:spChg chg="add del mod">
          <ac:chgData name="Hayley McGannon" userId="2483ce3c-20c5-4e6e-a052-bf8aec98e53d" providerId="ADAL" clId="{87E6A786-DB73-4091-8777-33568EA88D2C}" dt="2025-11-11T15:37:35.708" v="5464" actId="208"/>
          <ac:spMkLst>
            <pc:docMk/>
            <pc:sldMk cId="2286734930" sldId="290"/>
            <ac:spMk id="10" creationId="{88195D84-F2E3-FE76-1D95-6BCEF943DC35}"/>
          </ac:spMkLst>
        </pc:spChg>
        <pc:spChg chg="add del mod">
          <ac:chgData name="Hayley McGannon" userId="2483ce3c-20c5-4e6e-a052-bf8aec98e53d" providerId="ADAL" clId="{87E6A786-DB73-4091-8777-33568EA88D2C}" dt="2025-11-11T15:37:35.708" v="5464" actId="208"/>
          <ac:spMkLst>
            <pc:docMk/>
            <pc:sldMk cId="2286734930" sldId="290"/>
            <ac:spMk id="12" creationId="{8CFBE133-6B7B-C77D-97B0-F37DD4E251EC}"/>
          </ac:spMkLst>
        </pc:spChg>
        <pc:spChg chg="add del mod">
          <ac:chgData name="Hayley McGannon" userId="2483ce3c-20c5-4e6e-a052-bf8aec98e53d" providerId="ADAL" clId="{87E6A786-DB73-4091-8777-33568EA88D2C}" dt="2025-11-11T15:37:35.708" v="5464" actId="208"/>
          <ac:spMkLst>
            <pc:docMk/>
            <pc:sldMk cId="2286734930" sldId="290"/>
            <ac:spMk id="14" creationId="{895AD4B5-6351-EB6E-08EF-88C098611F34}"/>
          </ac:spMkLst>
        </pc:spChg>
        <pc:spChg chg="add mod">
          <ac:chgData name="Hayley McGannon" userId="2483ce3c-20c5-4e6e-a052-bf8aec98e53d" providerId="ADAL" clId="{87E6A786-DB73-4091-8777-33568EA88D2C}" dt="2025-11-11T15:37:35.708" v="5464" actId="208"/>
          <ac:spMkLst>
            <pc:docMk/>
            <pc:sldMk cId="2286734930" sldId="290"/>
            <ac:spMk id="15" creationId="{895AD4B5-6351-EB6E-08EF-88C098611F34}"/>
          </ac:spMkLst>
        </pc:spChg>
        <pc:spChg chg="add mod">
          <ac:chgData name="Hayley McGannon" userId="2483ce3c-20c5-4e6e-a052-bf8aec98e53d" providerId="ADAL" clId="{87E6A786-DB73-4091-8777-33568EA88D2C}" dt="2025-11-11T15:37:35.708" v="5464" actId="208"/>
          <ac:spMkLst>
            <pc:docMk/>
            <pc:sldMk cId="2286734930" sldId="290"/>
            <ac:spMk id="16" creationId="{F2EC02A9-F382-AB30-15B0-8C99BAC82323}"/>
          </ac:spMkLst>
        </pc:spChg>
        <pc:spChg chg="add mod">
          <ac:chgData name="Hayley McGannon" userId="2483ce3c-20c5-4e6e-a052-bf8aec98e53d" providerId="ADAL" clId="{87E6A786-DB73-4091-8777-33568EA88D2C}" dt="2025-11-11T15:37:35.708" v="5464" actId="208"/>
          <ac:spMkLst>
            <pc:docMk/>
            <pc:sldMk cId="2286734930" sldId="290"/>
            <ac:spMk id="17" creationId="{14947EEF-DE28-3AC6-0C08-8F9E7A6AB271}"/>
          </ac:spMkLst>
        </pc:spChg>
        <pc:picChg chg="add mod">
          <ac:chgData name="Hayley McGannon" userId="2483ce3c-20c5-4e6e-a052-bf8aec98e53d" providerId="ADAL" clId="{87E6A786-DB73-4091-8777-33568EA88D2C}" dt="2025-10-23T17:00:22.052" v="4480" actId="1076"/>
          <ac:picMkLst>
            <pc:docMk/>
            <pc:sldMk cId="2286734930" sldId="290"/>
            <ac:picMk id="18" creationId="{B85FBB44-F1E4-3CB3-9B28-C89F2BEDF2F2}"/>
          </ac:picMkLst>
        </pc:picChg>
      </pc:sldChg>
      <pc:sldMasterChg chg="modSldLayout">
        <pc:chgData name="Hayley McGannon" userId="2483ce3c-20c5-4e6e-a052-bf8aec98e53d" providerId="ADAL" clId="{87E6A786-DB73-4091-8777-33568EA88D2C}" dt="2025-11-11T15:36:22.966" v="5457"/>
        <pc:sldMasterMkLst>
          <pc:docMk/>
          <pc:sldMasterMk cId="837636543" sldId="2147483648"/>
        </pc:sldMasterMkLst>
        <pc:sldLayoutChg chg="addSp delSp modSp mod">
          <pc:chgData name="Hayley McGannon" userId="2483ce3c-20c5-4e6e-a052-bf8aec98e53d" providerId="ADAL" clId="{87E6A786-DB73-4091-8777-33568EA88D2C}" dt="2025-11-11T15:36:14.459" v="5456"/>
          <pc:sldLayoutMkLst>
            <pc:docMk/>
            <pc:sldMasterMk cId="837636543" sldId="2147483648"/>
            <pc:sldLayoutMk cId="1351064841" sldId="2147483649"/>
          </pc:sldLayoutMkLst>
          <pc:spChg chg="add mod">
            <ac:chgData name="Hayley McGannon" userId="2483ce3c-20c5-4e6e-a052-bf8aec98e53d" providerId="ADAL" clId="{87E6A786-DB73-4091-8777-33568EA88D2C}" dt="2025-11-11T15:36:14.459" v="5456"/>
            <ac:spMkLst>
              <pc:docMk/>
              <pc:sldMasterMk cId="837636543" sldId="2147483648"/>
              <pc:sldLayoutMk cId="1351064841" sldId="2147483649"/>
              <ac:spMk id="2" creationId="{69E6CB6B-E6D7-2FF9-1C6F-EF7538E60327}"/>
            </ac:spMkLst>
          </pc:spChg>
          <pc:picChg chg="del">
            <ac:chgData name="Hayley McGannon" userId="2483ce3c-20c5-4e6e-a052-bf8aec98e53d" providerId="ADAL" clId="{87E6A786-DB73-4091-8777-33568EA88D2C}" dt="2025-11-11T15:36:04.407" v="5453" actId="478"/>
            <ac:picMkLst>
              <pc:docMk/>
              <pc:sldMasterMk cId="837636543" sldId="2147483648"/>
              <pc:sldLayoutMk cId="1351064841" sldId="2147483649"/>
              <ac:picMk id="3" creationId="{46D2D1DE-BFEF-34BA-2AC6-4761141CA939}"/>
            </ac:picMkLst>
          </pc:picChg>
          <pc:picChg chg="add mod">
            <ac:chgData name="Hayley McGannon" userId="2483ce3c-20c5-4e6e-a052-bf8aec98e53d" providerId="ADAL" clId="{87E6A786-DB73-4091-8777-33568EA88D2C}" dt="2025-11-11T15:36:14.459" v="5456"/>
            <ac:picMkLst>
              <pc:docMk/>
              <pc:sldMasterMk cId="837636543" sldId="2147483648"/>
              <pc:sldLayoutMk cId="1351064841" sldId="2147483649"/>
              <ac:picMk id="4" creationId="{92340479-0295-F9F8-95E8-9D09DD6BD0D3}"/>
            </ac:picMkLst>
          </pc:picChg>
        </pc:sldLayoutChg>
        <pc:sldLayoutChg chg="addSp delSp modSp mod">
          <pc:chgData name="Hayley McGannon" userId="2483ce3c-20c5-4e6e-a052-bf8aec98e53d" providerId="ADAL" clId="{87E6A786-DB73-4091-8777-33568EA88D2C}" dt="2025-11-11T15:36:22.966" v="5457"/>
          <pc:sldLayoutMkLst>
            <pc:docMk/>
            <pc:sldMasterMk cId="837636543" sldId="2147483648"/>
            <pc:sldLayoutMk cId="837565629" sldId="2147483650"/>
          </pc:sldLayoutMkLst>
          <pc:spChg chg="add mod">
            <ac:chgData name="Hayley McGannon" userId="2483ce3c-20c5-4e6e-a052-bf8aec98e53d" providerId="ADAL" clId="{87E6A786-DB73-4091-8777-33568EA88D2C}" dt="2025-11-11T15:36:22.966" v="5457"/>
            <ac:spMkLst>
              <pc:docMk/>
              <pc:sldMasterMk cId="837636543" sldId="2147483648"/>
              <pc:sldLayoutMk cId="837565629" sldId="2147483650"/>
              <ac:spMk id="2" creationId="{E98EADA2-A0A2-9805-F9CB-D51CD22EAB57}"/>
            </ac:spMkLst>
          </pc:spChg>
          <pc:picChg chg="del">
            <ac:chgData name="Hayley McGannon" userId="2483ce3c-20c5-4e6e-a052-bf8aec98e53d" providerId="ADAL" clId="{87E6A786-DB73-4091-8777-33568EA88D2C}" dt="2025-11-11T15:36:06.711" v="5455" actId="478"/>
            <ac:picMkLst>
              <pc:docMk/>
              <pc:sldMasterMk cId="837636543" sldId="2147483648"/>
              <pc:sldLayoutMk cId="837565629" sldId="2147483650"/>
              <ac:picMk id="3" creationId="{92A16A73-5E62-3F1A-21B6-1C260A6EFE15}"/>
            </ac:picMkLst>
          </pc:picChg>
          <pc:picChg chg="add mod">
            <ac:chgData name="Hayley McGannon" userId="2483ce3c-20c5-4e6e-a052-bf8aec98e53d" providerId="ADAL" clId="{87E6A786-DB73-4091-8777-33568EA88D2C}" dt="2025-11-11T15:36:22.966" v="5457"/>
            <ac:picMkLst>
              <pc:docMk/>
              <pc:sldMasterMk cId="837636543" sldId="2147483648"/>
              <pc:sldLayoutMk cId="837565629" sldId="2147483650"/>
              <ac:picMk id="4" creationId="{3C1EE30E-7AA3-E063-AF5A-724AA9EDACE9}"/>
            </ac:picMkLst>
          </pc:picChg>
          <pc:picChg chg="del">
            <ac:chgData name="Hayley McGannon" userId="2483ce3c-20c5-4e6e-a052-bf8aec98e53d" providerId="ADAL" clId="{87E6A786-DB73-4091-8777-33568EA88D2C}" dt="2025-11-11T15:36:06.359" v="5454" actId="478"/>
            <ac:picMkLst>
              <pc:docMk/>
              <pc:sldMasterMk cId="837636543" sldId="2147483648"/>
              <pc:sldLayoutMk cId="837565629" sldId="2147483650"/>
              <ac:picMk id="11" creationId="{55D99BBF-CBCA-F44A-2A07-BFCCAEF1C079}"/>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B16418-2EB0-491B-828F-E8D5166AA08F}" type="datetimeFigureOut">
              <a:rPr lang="en-US" smtClean="0"/>
              <a:t>12/19/2025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3561B2-32BC-48BE-9671-9D4E2916961A}" type="slidenum">
              <a:rPr lang="en-US" smtClean="0"/>
              <a:t>‹#›</a:t>
            </a:fld>
            <a:endParaRPr lang="en-US" dirty="0"/>
          </a:p>
        </p:txBody>
      </p:sp>
    </p:spTree>
    <p:extLst>
      <p:ext uri="{BB962C8B-B14F-4D97-AF65-F5344CB8AC3E}">
        <p14:creationId xmlns:p14="http://schemas.microsoft.com/office/powerpoint/2010/main" val="3517155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3561B2-32BC-48BE-9671-9D4E2916961A}" type="slidenum">
              <a:rPr lang="en-US" smtClean="0"/>
              <a:t>1</a:t>
            </a:fld>
            <a:endParaRPr lang="en-US" dirty="0"/>
          </a:p>
        </p:txBody>
      </p:sp>
    </p:spTree>
    <p:extLst>
      <p:ext uri="{BB962C8B-B14F-4D97-AF65-F5344CB8AC3E}">
        <p14:creationId xmlns:p14="http://schemas.microsoft.com/office/powerpoint/2010/main" val="2140532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SOURCE</a:t>
            </a:r>
          </a:p>
          <a:p>
            <a:r>
              <a:rPr lang="en-US" dirty="0"/>
              <a:t>https://www.heart.org/en/healthy-living/healthy-lifestyle/lifes-essential-8/how-to-quit-tobacco-fact-sheet</a:t>
            </a:r>
          </a:p>
        </p:txBody>
      </p:sp>
      <p:sp>
        <p:nvSpPr>
          <p:cNvPr id="4" name="Slide Number Placeholder 3"/>
          <p:cNvSpPr>
            <a:spLocks noGrp="1"/>
          </p:cNvSpPr>
          <p:nvPr>
            <p:ph type="sldNum" sz="quarter" idx="5"/>
          </p:nvPr>
        </p:nvSpPr>
        <p:spPr/>
        <p:txBody>
          <a:bodyPr/>
          <a:lstStyle/>
          <a:p>
            <a:fld id="{B53561B2-32BC-48BE-9671-9D4E2916961A}" type="slidenum">
              <a:rPr lang="en-US" smtClean="0"/>
              <a:t>2</a:t>
            </a:fld>
            <a:endParaRPr lang="en-US" dirty="0"/>
          </a:p>
        </p:txBody>
      </p:sp>
    </p:spTree>
    <p:extLst>
      <p:ext uri="{BB962C8B-B14F-4D97-AF65-F5344CB8AC3E}">
        <p14:creationId xmlns:p14="http://schemas.microsoft.com/office/powerpoint/2010/main" val="2563821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C312A-092E-2B75-DA96-C615EAC372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522C68-E27B-32C3-20C5-F1CE0B49DE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ACBEEA-0781-D0F1-D3A7-595861EE625C}"/>
              </a:ext>
            </a:extLst>
          </p:cNvPr>
          <p:cNvSpPr>
            <a:spLocks noGrp="1"/>
          </p:cNvSpPr>
          <p:nvPr>
            <p:ph type="body" idx="1"/>
          </p:nvPr>
        </p:nvSpPr>
        <p:spPr/>
        <p:txBody>
          <a:bodyPr/>
          <a:lstStyle/>
          <a:p>
            <a:r>
              <a:rPr lang="en-US" b="1" dirty="0"/>
              <a:t>SOURCE</a:t>
            </a:r>
          </a:p>
          <a:p>
            <a:r>
              <a:rPr lang="en-US" dirty="0"/>
              <a:t>https://www.heart.org/en/healthy-living/healthy-lifestyle/lifes-essential-8/how-to-quit-tobacco-fact-sheet</a:t>
            </a:r>
          </a:p>
          <a:p>
            <a:endParaRPr lang="en-US" dirty="0"/>
          </a:p>
        </p:txBody>
      </p:sp>
      <p:sp>
        <p:nvSpPr>
          <p:cNvPr id="4" name="Slide Number Placeholder 3">
            <a:extLst>
              <a:ext uri="{FF2B5EF4-FFF2-40B4-BE49-F238E27FC236}">
                <a16:creationId xmlns:a16="http://schemas.microsoft.com/office/drawing/2014/main" id="{44143F9F-15CA-5D8F-7C49-7471E4A4D721}"/>
              </a:ext>
            </a:extLst>
          </p:cNvPr>
          <p:cNvSpPr>
            <a:spLocks noGrp="1"/>
          </p:cNvSpPr>
          <p:nvPr>
            <p:ph type="sldNum" sz="quarter" idx="5"/>
          </p:nvPr>
        </p:nvSpPr>
        <p:spPr/>
        <p:txBody>
          <a:bodyPr/>
          <a:lstStyle/>
          <a:p>
            <a:fld id="{B53561B2-32BC-48BE-9671-9D4E2916961A}" type="slidenum">
              <a:rPr lang="en-US" smtClean="0"/>
              <a:t>3</a:t>
            </a:fld>
            <a:endParaRPr lang="en-US" dirty="0"/>
          </a:p>
        </p:txBody>
      </p:sp>
    </p:spTree>
    <p:extLst>
      <p:ext uri="{BB962C8B-B14F-4D97-AF65-F5344CB8AC3E}">
        <p14:creationId xmlns:p14="http://schemas.microsoft.com/office/powerpoint/2010/main" val="3975723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3C3C1-593A-AB1E-4021-6BF3FCEEA6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0F6977-BEF4-59CC-BF0C-A01ED06FC5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46747F-D908-9DCE-D57F-3D25F01BC53C}"/>
              </a:ext>
            </a:extLst>
          </p:cNvPr>
          <p:cNvSpPr>
            <a:spLocks noGrp="1"/>
          </p:cNvSpPr>
          <p:nvPr>
            <p:ph type="body" idx="1"/>
          </p:nvPr>
        </p:nvSpPr>
        <p:spPr/>
        <p:txBody>
          <a:bodyPr/>
          <a:lstStyle/>
          <a:p>
            <a:r>
              <a:rPr lang="en-US" b="1" dirty="0"/>
              <a:t>SOURCE</a:t>
            </a:r>
          </a:p>
          <a:p>
            <a:r>
              <a:rPr lang="en-US" dirty="0"/>
              <a:t>https://www.heart.org/en/healthy-living/healthy-lifestyle/quit-smoking-tobacco/is-vaping-safer-than-smoking</a:t>
            </a:r>
          </a:p>
        </p:txBody>
      </p:sp>
      <p:sp>
        <p:nvSpPr>
          <p:cNvPr id="4" name="Slide Number Placeholder 3">
            <a:extLst>
              <a:ext uri="{FF2B5EF4-FFF2-40B4-BE49-F238E27FC236}">
                <a16:creationId xmlns:a16="http://schemas.microsoft.com/office/drawing/2014/main" id="{442DC203-6A54-F5FE-64C6-135D26925318}"/>
              </a:ext>
            </a:extLst>
          </p:cNvPr>
          <p:cNvSpPr>
            <a:spLocks noGrp="1"/>
          </p:cNvSpPr>
          <p:nvPr>
            <p:ph type="sldNum" sz="quarter" idx="5"/>
          </p:nvPr>
        </p:nvSpPr>
        <p:spPr/>
        <p:txBody>
          <a:bodyPr/>
          <a:lstStyle/>
          <a:p>
            <a:fld id="{B53561B2-32BC-48BE-9671-9D4E2916961A}" type="slidenum">
              <a:rPr lang="en-US" smtClean="0"/>
              <a:t>4</a:t>
            </a:fld>
            <a:endParaRPr lang="en-US" dirty="0"/>
          </a:p>
        </p:txBody>
      </p:sp>
    </p:spTree>
    <p:extLst>
      <p:ext uri="{BB962C8B-B14F-4D97-AF65-F5344CB8AC3E}">
        <p14:creationId xmlns:p14="http://schemas.microsoft.com/office/powerpoint/2010/main" val="2470559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9B3F2-0A0C-BB93-746F-7F2E4AE83A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FA0DDF-56FF-9D82-7889-3841B07BE5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516D8F-AE69-EA99-5937-9A839514909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1CCB03-E079-CB32-AB12-B6AA1B950C3F}"/>
              </a:ext>
            </a:extLst>
          </p:cNvPr>
          <p:cNvSpPr>
            <a:spLocks noGrp="1"/>
          </p:cNvSpPr>
          <p:nvPr>
            <p:ph type="sldNum" sz="quarter" idx="5"/>
          </p:nvPr>
        </p:nvSpPr>
        <p:spPr/>
        <p:txBody>
          <a:bodyPr/>
          <a:lstStyle/>
          <a:p>
            <a:fld id="{B53561B2-32BC-48BE-9671-9D4E2916961A}" type="slidenum">
              <a:rPr lang="en-US" smtClean="0"/>
              <a:t>5</a:t>
            </a:fld>
            <a:endParaRPr lang="en-US" dirty="0"/>
          </a:p>
        </p:txBody>
      </p:sp>
    </p:spTree>
    <p:extLst>
      <p:ext uri="{BB962C8B-B14F-4D97-AF65-F5344CB8AC3E}">
        <p14:creationId xmlns:p14="http://schemas.microsoft.com/office/powerpoint/2010/main" val="3396876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ABB58-FC4E-EC56-2D1F-DA7F3D95A6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BCF810-AA46-AFE6-75D4-DEC931EC37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5CCC21-309A-1311-AC16-552249444645}"/>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SOURCE</a:t>
            </a:r>
          </a:p>
          <a:p>
            <a:r>
              <a:rPr lang="en-US" sz="1200" b="0" kern="1200" dirty="0">
                <a:solidFill>
                  <a:schemeClr val="tx1"/>
                </a:solidFill>
                <a:effectLst/>
                <a:latin typeface="+mn-lt"/>
                <a:ea typeface="+mn-ea"/>
                <a:cs typeface="+mn-cs"/>
              </a:rPr>
              <a:t>https://www.heart.org/-/media/Healthy-Living-Files/LE8-Fact-Sheets/For-Kids/lifes_essential_8__for_kids_clear_the_air.pdf?sc_lang=en</a:t>
            </a:r>
          </a:p>
        </p:txBody>
      </p:sp>
      <p:sp>
        <p:nvSpPr>
          <p:cNvPr id="4" name="Slide Number Placeholder 3">
            <a:extLst>
              <a:ext uri="{FF2B5EF4-FFF2-40B4-BE49-F238E27FC236}">
                <a16:creationId xmlns:a16="http://schemas.microsoft.com/office/drawing/2014/main" id="{E05DF977-84B5-4827-190C-63E81ABBBB73}"/>
              </a:ext>
            </a:extLst>
          </p:cNvPr>
          <p:cNvSpPr>
            <a:spLocks noGrp="1"/>
          </p:cNvSpPr>
          <p:nvPr>
            <p:ph type="sldNum" sz="quarter" idx="5"/>
          </p:nvPr>
        </p:nvSpPr>
        <p:spPr/>
        <p:txBody>
          <a:bodyPr/>
          <a:lstStyle/>
          <a:p>
            <a:fld id="{B53561B2-32BC-48BE-9671-9D4E2916961A}" type="slidenum">
              <a:rPr lang="en-US" smtClean="0"/>
              <a:t>6</a:t>
            </a:fld>
            <a:endParaRPr lang="en-US" dirty="0"/>
          </a:p>
        </p:txBody>
      </p:sp>
    </p:spTree>
    <p:extLst>
      <p:ext uri="{BB962C8B-B14F-4D97-AF65-F5344CB8AC3E}">
        <p14:creationId xmlns:p14="http://schemas.microsoft.com/office/powerpoint/2010/main" val="396942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5B71F-5F43-171C-2F9F-47FB9E179B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D35EF7-8E3D-825A-6F40-8A4F1042BE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6C3B31-9CFC-AB1B-1A97-D68B5E1A9179}"/>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SOURCE</a:t>
            </a:r>
          </a:p>
          <a:p>
            <a:r>
              <a:rPr lang="en-US" sz="1200" kern="1200" dirty="0">
                <a:solidFill>
                  <a:schemeClr val="tx1"/>
                </a:solidFill>
                <a:effectLst/>
                <a:latin typeface="+mn-lt"/>
                <a:ea typeface="+mn-ea"/>
                <a:cs typeface="+mn-cs"/>
              </a:rPr>
              <a:t>https://www.heart.org/-/media/Healthy-Living-Files/LE8-Fact-Sheets/For-Kids/lifes_essential_8__for_kids_clear_the_air.pdf?sc_lang=en</a:t>
            </a:r>
          </a:p>
        </p:txBody>
      </p:sp>
      <p:sp>
        <p:nvSpPr>
          <p:cNvPr id="4" name="Slide Number Placeholder 3">
            <a:extLst>
              <a:ext uri="{FF2B5EF4-FFF2-40B4-BE49-F238E27FC236}">
                <a16:creationId xmlns:a16="http://schemas.microsoft.com/office/drawing/2014/main" id="{47B82D5C-2C01-B53E-17E3-AC1CA638B4DC}"/>
              </a:ext>
            </a:extLst>
          </p:cNvPr>
          <p:cNvSpPr>
            <a:spLocks noGrp="1"/>
          </p:cNvSpPr>
          <p:nvPr>
            <p:ph type="sldNum" sz="quarter" idx="5"/>
          </p:nvPr>
        </p:nvSpPr>
        <p:spPr/>
        <p:txBody>
          <a:bodyPr/>
          <a:lstStyle/>
          <a:p>
            <a:fld id="{B53561B2-32BC-48BE-9671-9D4E2916961A}" type="slidenum">
              <a:rPr lang="en-US" smtClean="0"/>
              <a:t>7</a:t>
            </a:fld>
            <a:endParaRPr lang="en-US" dirty="0"/>
          </a:p>
        </p:txBody>
      </p:sp>
    </p:spTree>
    <p:extLst>
      <p:ext uri="{BB962C8B-B14F-4D97-AF65-F5344CB8AC3E}">
        <p14:creationId xmlns:p14="http://schemas.microsoft.com/office/powerpoint/2010/main" val="2729878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EB5FB-0B38-5141-4CBC-EE4F708D68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FECF0D-289A-5FB1-23B5-49EE374086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F439C7-1647-F3FB-8755-505EF1F282DF}"/>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SOURCE</a:t>
            </a:r>
          </a:p>
          <a:p>
            <a:r>
              <a:rPr lang="en-US" sz="1200" kern="1200" dirty="0">
                <a:solidFill>
                  <a:schemeClr val="tx1"/>
                </a:solidFill>
                <a:effectLst/>
                <a:latin typeface="+mn-lt"/>
                <a:ea typeface="+mn-ea"/>
                <a:cs typeface="+mn-cs"/>
              </a:rPr>
              <a:t>https://www2.heart.org/site/DocServer/Talking_to_your_child_about_tobacco_and_vaping.pdf</a:t>
            </a:r>
          </a:p>
        </p:txBody>
      </p:sp>
      <p:sp>
        <p:nvSpPr>
          <p:cNvPr id="4" name="Slide Number Placeholder 3">
            <a:extLst>
              <a:ext uri="{FF2B5EF4-FFF2-40B4-BE49-F238E27FC236}">
                <a16:creationId xmlns:a16="http://schemas.microsoft.com/office/drawing/2014/main" id="{D998E723-F6A8-B88D-1CCB-893021EEA18D}"/>
              </a:ext>
            </a:extLst>
          </p:cNvPr>
          <p:cNvSpPr>
            <a:spLocks noGrp="1"/>
          </p:cNvSpPr>
          <p:nvPr>
            <p:ph type="sldNum" sz="quarter" idx="5"/>
          </p:nvPr>
        </p:nvSpPr>
        <p:spPr/>
        <p:txBody>
          <a:bodyPr/>
          <a:lstStyle/>
          <a:p>
            <a:fld id="{B53561B2-32BC-48BE-9671-9D4E2916961A}" type="slidenum">
              <a:rPr lang="en-US" smtClean="0"/>
              <a:t>8</a:t>
            </a:fld>
            <a:endParaRPr lang="en-US" dirty="0"/>
          </a:p>
        </p:txBody>
      </p:sp>
    </p:spTree>
    <p:extLst>
      <p:ext uri="{BB962C8B-B14F-4D97-AF65-F5344CB8AC3E}">
        <p14:creationId xmlns:p14="http://schemas.microsoft.com/office/powerpoint/2010/main" val="1184639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SOURCE</a:t>
            </a:r>
          </a:p>
          <a:p>
            <a:r>
              <a:rPr lang="en-US" dirty="0"/>
              <a:t>https://www.heart.org/-/media/Healthy-Living-Files/LE8-Fact-Sheets/For-Kids/lifes_essential_8__for_kids_clear_the_air.pdf?sc_lang=en</a:t>
            </a:r>
          </a:p>
        </p:txBody>
      </p:sp>
      <p:sp>
        <p:nvSpPr>
          <p:cNvPr id="4" name="Slide Number Placeholder 3"/>
          <p:cNvSpPr>
            <a:spLocks noGrp="1"/>
          </p:cNvSpPr>
          <p:nvPr>
            <p:ph type="sldNum" sz="quarter" idx="5"/>
          </p:nvPr>
        </p:nvSpPr>
        <p:spPr/>
        <p:txBody>
          <a:bodyPr/>
          <a:lstStyle/>
          <a:p>
            <a:fld id="{B53561B2-32BC-48BE-9671-9D4E2916961A}" type="slidenum">
              <a:rPr lang="en-US" smtClean="0"/>
              <a:t>9</a:t>
            </a:fld>
            <a:endParaRPr lang="en-US" dirty="0"/>
          </a:p>
        </p:txBody>
      </p:sp>
    </p:spTree>
    <p:extLst>
      <p:ext uri="{BB962C8B-B14F-4D97-AF65-F5344CB8AC3E}">
        <p14:creationId xmlns:p14="http://schemas.microsoft.com/office/powerpoint/2010/main" val="15417021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1C94D-F288-5013-7EA5-8878FC2CE8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3DE3AB-2B5D-D3A9-4AD1-04D54CCEC2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569F57-3195-33C7-0534-2ED81FA1CAF7}"/>
              </a:ext>
            </a:extLst>
          </p:cNvPr>
          <p:cNvSpPr>
            <a:spLocks noGrp="1"/>
          </p:cNvSpPr>
          <p:nvPr>
            <p:ph type="body" idx="1"/>
          </p:nvPr>
        </p:nvSpPr>
        <p:spPr/>
        <p:txBody>
          <a:bodyPr/>
          <a:lstStyle/>
          <a:p>
            <a:r>
              <a:rPr lang="en-US" b="1" dirty="0"/>
              <a:t>SOURCE</a:t>
            </a:r>
          </a:p>
          <a:p>
            <a:r>
              <a:rPr lang="en-US" dirty="0"/>
              <a:t>https://www.heart.org/en/healthy-living/healthy-lifestyle/lifes-essential-8/how-to-quit-tobacco-fact-sheet</a:t>
            </a:r>
          </a:p>
        </p:txBody>
      </p:sp>
      <p:sp>
        <p:nvSpPr>
          <p:cNvPr id="4" name="Slide Number Placeholder 3">
            <a:extLst>
              <a:ext uri="{FF2B5EF4-FFF2-40B4-BE49-F238E27FC236}">
                <a16:creationId xmlns:a16="http://schemas.microsoft.com/office/drawing/2014/main" id="{AF4522AE-EAE1-7216-D134-2843C1084822}"/>
              </a:ext>
            </a:extLst>
          </p:cNvPr>
          <p:cNvSpPr>
            <a:spLocks noGrp="1"/>
          </p:cNvSpPr>
          <p:nvPr>
            <p:ph type="sldNum" sz="quarter" idx="5"/>
          </p:nvPr>
        </p:nvSpPr>
        <p:spPr/>
        <p:txBody>
          <a:bodyPr/>
          <a:lstStyle/>
          <a:p>
            <a:fld id="{B53561B2-32BC-48BE-9671-9D4E2916961A}" type="slidenum">
              <a:rPr lang="en-US" smtClean="0"/>
              <a:t>10</a:t>
            </a:fld>
            <a:endParaRPr lang="en-US" dirty="0"/>
          </a:p>
        </p:txBody>
      </p:sp>
    </p:spTree>
    <p:extLst>
      <p:ext uri="{BB962C8B-B14F-4D97-AF65-F5344CB8AC3E}">
        <p14:creationId xmlns:p14="http://schemas.microsoft.com/office/powerpoint/2010/main" val="35584054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943DE-702A-1B45-1913-30D24BD144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D5FC57-76CE-2708-44CB-4F720C9FC1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1D6FBD-A6FC-2E2E-C97E-815732F58C7D}"/>
              </a:ext>
            </a:extLst>
          </p:cNvPr>
          <p:cNvSpPr>
            <a:spLocks noGrp="1"/>
          </p:cNvSpPr>
          <p:nvPr>
            <p:ph type="body" idx="1"/>
          </p:nvPr>
        </p:nvSpPr>
        <p:spPr/>
        <p:txBody>
          <a:bodyPr/>
          <a:lstStyle/>
          <a:p>
            <a:r>
              <a:rPr lang="en-US" b="1" dirty="0"/>
              <a:t>SOURCE</a:t>
            </a:r>
          </a:p>
          <a:p>
            <a:r>
              <a:rPr lang="en-US" dirty="0"/>
              <a:t>https://www.heart.org/en/healthy-living/healthy-lifestyle/lifes-essential-8/how-to-quit-tobacco-fact-sheet</a:t>
            </a:r>
          </a:p>
          <a:p>
            <a:endParaRPr lang="en-US" dirty="0"/>
          </a:p>
        </p:txBody>
      </p:sp>
      <p:sp>
        <p:nvSpPr>
          <p:cNvPr id="4" name="Slide Number Placeholder 3">
            <a:extLst>
              <a:ext uri="{FF2B5EF4-FFF2-40B4-BE49-F238E27FC236}">
                <a16:creationId xmlns:a16="http://schemas.microsoft.com/office/drawing/2014/main" id="{F5475A8E-E237-68BD-102C-7695DE798CC9}"/>
              </a:ext>
            </a:extLst>
          </p:cNvPr>
          <p:cNvSpPr>
            <a:spLocks noGrp="1"/>
          </p:cNvSpPr>
          <p:nvPr>
            <p:ph type="sldNum" sz="quarter" idx="5"/>
          </p:nvPr>
        </p:nvSpPr>
        <p:spPr/>
        <p:txBody>
          <a:bodyPr/>
          <a:lstStyle/>
          <a:p>
            <a:fld id="{B53561B2-32BC-48BE-9671-9D4E2916961A}" type="slidenum">
              <a:rPr lang="en-US" smtClean="0"/>
              <a:t>11</a:t>
            </a:fld>
            <a:endParaRPr lang="en-US" dirty="0"/>
          </a:p>
        </p:txBody>
      </p:sp>
    </p:spTree>
    <p:extLst>
      <p:ext uri="{BB962C8B-B14F-4D97-AF65-F5344CB8AC3E}">
        <p14:creationId xmlns:p14="http://schemas.microsoft.com/office/powerpoint/2010/main" val="17129953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3561B2-32BC-48BE-9671-9D4E2916961A}" type="slidenum">
              <a:rPr lang="en-US" smtClean="0"/>
              <a:t>12</a:t>
            </a:fld>
            <a:endParaRPr lang="en-US" dirty="0"/>
          </a:p>
        </p:txBody>
      </p:sp>
    </p:spTree>
    <p:extLst>
      <p:ext uri="{BB962C8B-B14F-4D97-AF65-F5344CB8AC3E}">
        <p14:creationId xmlns:p14="http://schemas.microsoft.com/office/powerpoint/2010/main" val="14161991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69E6CB6B-E6D7-2FF9-1C6F-EF7538E60327}"/>
              </a:ext>
            </a:extLst>
          </p:cNvPr>
          <p:cNvSpPr/>
          <p:nvPr userDrawn="1"/>
        </p:nvSpPr>
        <p:spPr>
          <a:xfrm rot="5400000">
            <a:off x="569343" y="-569344"/>
            <a:ext cx="3226279" cy="4364966"/>
          </a:xfrm>
          <a:prstGeom prst="rtTriangle">
            <a:avLst/>
          </a:prstGeom>
          <a:solidFill>
            <a:srgbClr val="C00000"/>
          </a:solidFill>
          <a:ln>
            <a:solidFill>
              <a:srgbClr val="CF22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92340479-0295-F9F8-95E8-9D09DD6BD0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7618" y="198406"/>
            <a:ext cx="2074364" cy="1121435"/>
          </a:xfrm>
          <a:prstGeom prst="rect">
            <a:avLst/>
          </a:prstGeom>
        </p:spPr>
      </p:pic>
    </p:spTree>
    <p:extLst>
      <p:ext uri="{BB962C8B-B14F-4D97-AF65-F5344CB8AC3E}">
        <p14:creationId xmlns:p14="http://schemas.microsoft.com/office/powerpoint/2010/main" val="1351064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8EADA2-A0A2-9805-F9CB-D51CD22EAB57}"/>
              </a:ext>
            </a:extLst>
          </p:cNvPr>
          <p:cNvSpPr/>
          <p:nvPr userDrawn="1"/>
        </p:nvSpPr>
        <p:spPr>
          <a:xfrm>
            <a:off x="0" y="0"/>
            <a:ext cx="12192000" cy="974785"/>
          </a:xfrm>
          <a:prstGeom prst="rect">
            <a:avLst/>
          </a:prstGeom>
          <a:solidFill>
            <a:srgbClr val="CF222B"/>
          </a:solidFill>
          <a:ln>
            <a:solidFill>
              <a:srgbClr val="CF22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white heart with a black background&#10;&#10;AI-generated content may be incorrect.">
            <a:extLst>
              <a:ext uri="{FF2B5EF4-FFF2-40B4-BE49-F238E27FC236}">
                <a16:creationId xmlns:a16="http://schemas.microsoft.com/office/drawing/2014/main" id="{3C1EE30E-7AA3-E063-AF5A-724AA9EDACE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4485" y="112874"/>
            <a:ext cx="1385523" cy="749036"/>
          </a:xfrm>
          <a:prstGeom prst="rect">
            <a:avLst/>
          </a:prstGeom>
        </p:spPr>
      </p:pic>
    </p:spTree>
    <p:extLst>
      <p:ext uri="{BB962C8B-B14F-4D97-AF65-F5344CB8AC3E}">
        <p14:creationId xmlns:p14="http://schemas.microsoft.com/office/powerpoint/2010/main" val="837565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B6F94-CF80-B608-FE40-BFCEA2C11C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F2A80E-207F-EFC0-373B-8464B03FFF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83A95B-D432-FCE8-A076-958EADA4A26F}"/>
              </a:ext>
            </a:extLst>
          </p:cNvPr>
          <p:cNvSpPr>
            <a:spLocks noGrp="1"/>
          </p:cNvSpPr>
          <p:nvPr>
            <p:ph type="dt" sz="half" idx="10"/>
          </p:nvPr>
        </p:nvSpPr>
        <p:spPr/>
        <p:txBody>
          <a:bodyPr/>
          <a:lstStyle/>
          <a:p>
            <a:fld id="{1590D7BB-93A8-48D9-A09A-5101EBCA2524}" type="datetimeFigureOut">
              <a:rPr lang="en-US" smtClean="0"/>
              <a:t>12/19/2025</a:t>
            </a:fld>
            <a:endParaRPr lang="en-US" dirty="0"/>
          </a:p>
        </p:txBody>
      </p:sp>
      <p:sp>
        <p:nvSpPr>
          <p:cNvPr id="5" name="Footer Placeholder 4">
            <a:extLst>
              <a:ext uri="{FF2B5EF4-FFF2-40B4-BE49-F238E27FC236}">
                <a16:creationId xmlns:a16="http://schemas.microsoft.com/office/drawing/2014/main" id="{CAF1ADD7-BC89-6CE4-5D50-9C46ACBA8D8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568A9AE-D1DE-D85C-05DD-4AF61226F1BB}"/>
              </a:ext>
            </a:extLst>
          </p:cNvPr>
          <p:cNvSpPr>
            <a:spLocks noGrp="1"/>
          </p:cNvSpPr>
          <p:nvPr>
            <p:ph type="sldNum" sz="quarter" idx="12"/>
          </p:nvPr>
        </p:nvSpPr>
        <p:spPr/>
        <p:txBody>
          <a:bodyPr/>
          <a:lstStyle/>
          <a:p>
            <a:fld id="{8E7774E3-EDB0-449C-AF99-09C7E3FE844F}" type="slidenum">
              <a:rPr lang="en-US" smtClean="0"/>
              <a:t>‹#›</a:t>
            </a:fld>
            <a:endParaRPr lang="en-US" dirty="0"/>
          </a:p>
        </p:txBody>
      </p:sp>
    </p:spTree>
    <p:extLst>
      <p:ext uri="{BB962C8B-B14F-4D97-AF65-F5344CB8AC3E}">
        <p14:creationId xmlns:p14="http://schemas.microsoft.com/office/powerpoint/2010/main" val="1966552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77B37-02CF-F5F0-FA45-CFFB5BDA2F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9380FA-5741-8A53-3797-B7E560E2E3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35AFA9-B381-D78D-05B4-5648A4E987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854CA6-3DAB-76F6-E5F7-EFFC5FA2CDCC}"/>
              </a:ext>
            </a:extLst>
          </p:cNvPr>
          <p:cNvSpPr>
            <a:spLocks noGrp="1"/>
          </p:cNvSpPr>
          <p:nvPr>
            <p:ph type="dt" sz="half" idx="10"/>
          </p:nvPr>
        </p:nvSpPr>
        <p:spPr/>
        <p:txBody>
          <a:bodyPr/>
          <a:lstStyle/>
          <a:p>
            <a:fld id="{1590D7BB-93A8-48D9-A09A-5101EBCA2524}" type="datetimeFigureOut">
              <a:rPr lang="en-US" smtClean="0"/>
              <a:t>12/19/2025</a:t>
            </a:fld>
            <a:endParaRPr lang="en-US" dirty="0"/>
          </a:p>
        </p:txBody>
      </p:sp>
      <p:sp>
        <p:nvSpPr>
          <p:cNvPr id="6" name="Footer Placeholder 5">
            <a:extLst>
              <a:ext uri="{FF2B5EF4-FFF2-40B4-BE49-F238E27FC236}">
                <a16:creationId xmlns:a16="http://schemas.microsoft.com/office/drawing/2014/main" id="{CA548F53-2BE2-6B6E-44A8-B82C99D608E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F73847-4E03-B590-6D8A-8B1AC49499AD}"/>
              </a:ext>
            </a:extLst>
          </p:cNvPr>
          <p:cNvSpPr>
            <a:spLocks noGrp="1"/>
          </p:cNvSpPr>
          <p:nvPr>
            <p:ph type="sldNum" sz="quarter" idx="12"/>
          </p:nvPr>
        </p:nvSpPr>
        <p:spPr/>
        <p:txBody>
          <a:bodyPr/>
          <a:lstStyle/>
          <a:p>
            <a:fld id="{8E7774E3-EDB0-449C-AF99-09C7E3FE844F}" type="slidenum">
              <a:rPr lang="en-US" smtClean="0"/>
              <a:t>‹#›</a:t>
            </a:fld>
            <a:endParaRPr lang="en-US" dirty="0"/>
          </a:p>
        </p:txBody>
      </p:sp>
    </p:spTree>
    <p:extLst>
      <p:ext uri="{BB962C8B-B14F-4D97-AF65-F5344CB8AC3E}">
        <p14:creationId xmlns:p14="http://schemas.microsoft.com/office/powerpoint/2010/main" val="4249001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08E2-DA1C-4C60-81FF-9581BE4E14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5F92D2E-ECEF-AC74-D5D4-A4091A10F0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48DB3D-FB5F-D776-2A2E-125302E9D2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D61498-C172-A6BF-31C8-B6EA6A495D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369198-C394-278E-DFE4-9B3ED92981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2FA705-ADC5-F980-06A7-884C298D042E}"/>
              </a:ext>
            </a:extLst>
          </p:cNvPr>
          <p:cNvSpPr>
            <a:spLocks noGrp="1"/>
          </p:cNvSpPr>
          <p:nvPr>
            <p:ph type="dt" sz="half" idx="10"/>
          </p:nvPr>
        </p:nvSpPr>
        <p:spPr/>
        <p:txBody>
          <a:bodyPr/>
          <a:lstStyle/>
          <a:p>
            <a:fld id="{1590D7BB-93A8-48D9-A09A-5101EBCA2524}" type="datetimeFigureOut">
              <a:rPr lang="en-US" smtClean="0"/>
              <a:t>12/19/2025</a:t>
            </a:fld>
            <a:endParaRPr lang="en-US" dirty="0"/>
          </a:p>
        </p:txBody>
      </p:sp>
      <p:sp>
        <p:nvSpPr>
          <p:cNvPr id="8" name="Footer Placeholder 7">
            <a:extLst>
              <a:ext uri="{FF2B5EF4-FFF2-40B4-BE49-F238E27FC236}">
                <a16:creationId xmlns:a16="http://schemas.microsoft.com/office/drawing/2014/main" id="{AE63577A-AF52-C022-A876-D17C6FAA238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543E310-52E0-4EFF-50CD-C19A2A94C3A1}"/>
              </a:ext>
            </a:extLst>
          </p:cNvPr>
          <p:cNvSpPr>
            <a:spLocks noGrp="1"/>
          </p:cNvSpPr>
          <p:nvPr>
            <p:ph type="sldNum" sz="quarter" idx="12"/>
          </p:nvPr>
        </p:nvSpPr>
        <p:spPr/>
        <p:txBody>
          <a:bodyPr/>
          <a:lstStyle/>
          <a:p>
            <a:fld id="{8E7774E3-EDB0-449C-AF99-09C7E3FE844F}" type="slidenum">
              <a:rPr lang="en-US" smtClean="0"/>
              <a:t>‹#›</a:t>
            </a:fld>
            <a:endParaRPr lang="en-US" dirty="0"/>
          </a:p>
        </p:txBody>
      </p:sp>
    </p:spTree>
    <p:extLst>
      <p:ext uri="{BB962C8B-B14F-4D97-AF65-F5344CB8AC3E}">
        <p14:creationId xmlns:p14="http://schemas.microsoft.com/office/powerpoint/2010/main" val="1452764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D4F4-616D-4D58-D0F4-E3714376DA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7507AA-FF5D-B2ED-8924-A2CCC15DD9F0}"/>
              </a:ext>
            </a:extLst>
          </p:cNvPr>
          <p:cNvSpPr>
            <a:spLocks noGrp="1"/>
          </p:cNvSpPr>
          <p:nvPr>
            <p:ph type="dt" sz="half" idx="10"/>
          </p:nvPr>
        </p:nvSpPr>
        <p:spPr/>
        <p:txBody>
          <a:bodyPr/>
          <a:lstStyle/>
          <a:p>
            <a:fld id="{1590D7BB-93A8-48D9-A09A-5101EBCA2524}" type="datetimeFigureOut">
              <a:rPr lang="en-US" smtClean="0"/>
              <a:t>12/19/2025</a:t>
            </a:fld>
            <a:endParaRPr lang="en-US" dirty="0"/>
          </a:p>
        </p:txBody>
      </p:sp>
      <p:sp>
        <p:nvSpPr>
          <p:cNvPr id="4" name="Footer Placeholder 3">
            <a:extLst>
              <a:ext uri="{FF2B5EF4-FFF2-40B4-BE49-F238E27FC236}">
                <a16:creationId xmlns:a16="http://schemas.microsoft.com/office/drawing/2014/main" id="{0441E61C-7339-3D88-494A-634ECF27DA1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546CCC7-6C1F-DE7C-208E-FF612AE10AB9}"/>
              </a:ext>
            </a:extLst>
          </p:cNvPr>
          <p:cNvSpPr>
            <a:spLocks noGrp="1"/>
          </p:cNvSpPr>
          <p:nvPr>
            <p:ph type="sldNum" sz="quarter" idx="12"/>
          </p:nvPr>
        </p:nvSpPr>
        <p:spPr/>
        <p:txBody>
          <a:bodyPr/>
          <a:lstStyle/>
          <a:p>
            <a:fld id="{8E7774E3-EDB0-449C-AF99-09C7E3FE844F}" type="slidenum">
              <a:rPr lang="en-US" smtClean="0"/>
              <a:t>‹#›</a:t>
            </a:fld>
            <a:endParaRPr lang="en-US" dirty="0"/>
          </a:p>
        </p:txBody>
      </p:sp>
    </p:spTree>
    <p:extLst>
      <p:ext uri="{BB962C8B-B14F-4D97-AF65-F5344CB8AC3E}">
        <p14:creationId xmlns:p14="http://schemas.microsoft.com/office/powerpoint/2010/main" val="2349837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79261C-1324-9F44-296D-C4F12877F2F0}"/>
              </a:ext>
            </a:extLst>
          </p:cNvPr>
          <p:cNvSpPr>
            <a:spLocks noGrp="1"/>
          </p:cNvSpPr>
          <p:nvPr>
            <p:ph type="dt" sz="half" idx="10"/>
          </p:nvPr>
        </p:nvSpPr>
        <p:spPr/>
        <p:txBody>
          <a:bodyPr/>
          <a:lstStyle/>
          <a:p>
            <a:fld id="{1590D7BB-93A8-48D9-A09A-5101EBCA2524}" type="datetimeFigureOut">
              <a:rPr lang="en-US" smtClean="0"/>
              <a:t>12/19/2025</a:t>
            </a:fld>
            <a:endParaRPr lang="en-US" dirty="0"/>
          </a:p>
        </p:txBody>
      </p:sp>
      <p:sp>
        <p:nvSpPr>
          <p:cNvPr id="3" name="Footer Placeholder 2">
            <a:extLst>
              <a:ext uri="{FF2B5EF4-FFF2-40B4-BE49-F238E27FC236}">
                <a16:creationId xmlns:a16="http://schemas.microsoft.com/office/drawing/2014/main" id="{6A3167C6-AE19-46BE-1F2D-06D3CF847B0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332F8A7-ECAA-D9FD-8EFC-00E0D6973354}"/>
              </a:ext>
            </a:extLst>
          </p:cNvPr>
          <p:cNvSpPr>
            <a:spLocks noGrp="1"/>
          </p:cNvSpPr>
          <p:nvPr>
            <p:ph type="sldNum" sz="quarter" idx="12"/>
          </p:nvPr>
        </p:nvSpPr>
        <p:spPr/>
        <p:txBody>
          <a:bodyPr/>
          <a:lstStyle/>
          <a:p>
            <a:fld id="{8E7774E3-EDB0-449C-AF99-09C7E3FE844F}" type="slidenum">
              <a:rPr lang="en-US" smtClean="0"/>
              <a:t>‹#›</a:t>
            </a:fld>
            <a:endParaRPr lang="en-US" dirty="0"/>
          </a:p>
        </p:txBody>
      </p:sp>
    </p:spTree>
    <p:extLst>
      <p:ext uri="{BB962C8B-B14F-4D97-AF65-F5344CB8AC3E}">
        <p14:creationId xmlns:p14="http://schemas.microsoft.com/office/powerpoint/2010/main" val="429800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D0098-E8D0-4BB8-2704-883787B20A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EDA963-74E7-4D14-A74B-624B659C06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835561-91B2-26AF-D904-B2BE846861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0D27B1-94A7-6490-E05C-3407530CF719}"/>
              </a:ext>
            </a:extLst>
          </p:cNvPr>
          <p:cNvSpPr>
            <a:spLocks noGrp="1"/>
          </p:cNvSpPr>
          <p:nvPr>
            <p:ph type="dt" sz="half" idx="10"/>
          </p:nvPr>
        </p:nvSpPr>
        <p:spPr/>
        <p:txBody>
          <a:bodyPr/>
          <a:lstStyle/>
          <a:p>
            <a:fld id="{1590D7BB-93A8-48D9-A09A-5101EBCA2524}" type="datetimeFigureOut">
              <a:rPr lang="en-US" smtClean="0"/>
              <a:t>12/19/2025</a:t>
            </a:fld>
            <a:endParaRPr lang="en-US" dirty="0"/>
          </a:p>
        </p:txBody>
      </p:sp>
      <p:sp>
        <p:nvSpPr>
          <p:cNvPr id="6" name="Footer Placeholder 5">
            <a:extLst>
              <a:ext uri="{FF2B5EF4-FFF2-40B4-BE49-F238E27FC236}">
                <a16:creationId xmlns:a16="http://schemas.microsoft.com/office/drawing/2014/main" id="{C1735EDB-DAEF-0F7C-2E42-64D5188A49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1D78DC5-D9B2-9F74-A33F-C096FB1E0659}"/>
              </a:ext>
            </a:extLst>
          </p:cNvPr>
          <p:cNvSpPr>
            <a:spLocks noGrp="1"/>
          </p:cNvSpPr>
          <p:nvPr>
            <p:ph type="sldNum" sz="quarter" idx="12"/>
          </p:nvPr>
        </p:nvSpPr>
        <p:spPr/>
        <p:txBody>
          <a:bodyPr/>
          <a:lstStyle/>
          <a:p>
            <a:fld id="{8E7774E3-EDB0-449C-AF99-09C7E3FE844F}" type="slidenum">
              <a:rPr lang="en-US" smtClean="0"/>
              <a:t>‹#›</a:t>
            </a:fld>
            <a:endParaRPr lang="en-US" dirty="0"/>
          </a:p>
        </p:txBody>
      </p:sp>
    </p:spTree>
    <p:extLst>
      <p:ext uri="{BB962C8B-B14F-4D97-AF65-F5344CB8AC3E}">
        <p14:creationId xmlns:p14="http://schemas.microsoft.com/office/powerpoint/2010/main" val="2955866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36E04-7AEC-4C4D-E567-39D3E94259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19FAD2-36C1-E20E-AB36-FA7304CDD4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2059624-3639-1344-C422-5E7A8F6BF1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E59592-FE07-DBE1-BBDA-349601971221}"/>
              </a:ext>
            </a:extLst>
          </p:cNvPr>
          <p:cNvSpPr>
            <a:spLocks noGrp="1"/>
          </p:cNvSpPr>
          <p:nvPr>
            <p:ph type="dt" sz="half" idx="10"/>
          </p:nvPr>
        </p:nvSpPr>
        <p:spPr/>
        <p:txBody>
          <a:bodyPr/>
          <a:lstStyle/>
          <a:p>
            <a:fld id="{1590D7BB-93A8-48D9-A09A-5101EBCA2524}" type="datetimeFigureOut">
              <a:rPr lang="en-US" smtClean="0"/>
              <a:t>12/19/2025</a:t>
            </a:fld>
            <a:endParaRPr lang="en-US" dirty="0"/>
          </a:p>
        </p:txBody>
      </p:sp>
      <p:sp>
        <p:nvSpPr>
          <p:cNvPr id="6" name="Footer Placeholder 5">
            <a:extLst>
              <a:ext uri="{FF2B5EF4-FFF2-40B4-BE49-F238E27FC236}">
                <a16:creationId xmlns:a16="http://schemas.microsoft.com/office/drawing/2014/main" id="{1BD4ED31-F686-F5EC-20FF-D958CA86C87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94E9C20-10A5-B0ED-2650-7C0977DCFF1F}"/>
              </a:ext>
            </a:extLst>
          </p:cNvPr>
          <p:cNvSpPr>
            <a:spLocks noGrp="1"/>
          </p:cNvSpPr>
          <p:nvPr>
            <p:ph type="sldNum" sz="quarter" idx="12"/>
          </p:nvPr>
        </p:nvSpPr>
        <p:spPr/>
        <p:txBody>
          <a:bodyPr/>
          <a:lstStyle/>
          <a:p>
            <a:fld id="{8E7774E3-EDB0-449C-AF99-09C7E3FE844F}" type="slidenum">
              <a:rPr lang="en-US" smtClean="0"/>
              <a:t>‹#›</a:t>
            </a:fld>
            <a:endParaRPr lang="en-US" dirty="0"/>
          </a:p>
        </p:txBody>
      </p:sp>
    </p:spTree>
    <p:extLst>
      <p:ext uri="{BB962C8B-B14F-4D97-AF65-F5344CB8AC3E}">
        <p14:creationId xmlns:p14="http://schemas.microsoft.com/office/powerpoint/2010/main" val="3572228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F339A-57D4-5A23-CEF7-3DC6B72A3E1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97AB53-517F-E86F-F568-BBE1A7EC3B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019565-636B-009A-A901-4457599A2818}"/>
              </a:ext>
            </a:extLst>
          </p:cNvPr>
          <p:cNvSpPr>
            <a:spLocks noGrp="1"/>
          </p:cNvSpPr>
          <p:nvPr>
            <p:ph type="dt" sz="half" idx="10"/>
          </p:nvPr>
        </p:nvSpPr>
        <p:spPr/>
        <p:txBody>
          <a:bodyPr/>
          <a:lstStyle/>
          <a:p>
            <a:fld id="{1590D7BB-93A8-48D9-A09A-5101EBCA2524}" type="datetimeFigureOut">
              <a:rPr lang="en-US" smtClean="0"/>
              <a:t>12/19/2025</a:t>
            </a:fld>
            <a:endParaRPr lang="en-US" dirty="0"/>
          </a:p>
        </p:txBody>
      </p:sp>
      <p:sp>
        <p:nvSpPr>
          <p:cNvPr id="5" name="Footer Placeholder 4">
            <a:extLst>
              <a:ext uri="{FF2B5EF4-FFF2-40B4-BE49-F238E27FC236}">
                <a16:creationId xmlns:a16="http://schemas.microsoft.com/office/drawing/2014/main" id="{5604E8EC-34D0-C970-AF03-E0CB9383DE7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13648EB-B949-57B3-DA55-39F438B97A3A}"/>
              </a:ext>
            </a:extLst>
          </p:cNvPr>
          <p:cNvSpPr>
            <a:spLocks noGrp="1"/>
          </p:cNvSpPr>
          <p:nvPr>
            <p:ph type="sldNum" sz="quarter" idx="12"/>
          </p:nvPr>
        </p:nvSpPr>
        <p:spPr/>
        <p:txBody>
          <a:bodyPr/>
          <a:lstStyle/>
          <a:p>
            <a:fld id="{8E7774E3-EDB0-449C-AF99-09C7E3FE844F}" type="slidenum">
              <a:rPr lang="en-US" smtClean="0"/>
              <a:t>‹#›</a:t>
            </a:fld>
            <a:endParaRPr lang="en-US" dirty="0"/>
          </a:p>
        </p:txBody>
      </p:sp>
    </p:spTree>
    <p:extLst>
      <p:ext uri="{BB962C8B-B14F-4D97-AF65-F5344CB8AC3E}">
        <p14:creationId xmlns:p14="http://schemas.microsoft.com/office/powerpoint/2010/main" val="2536187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ABF5E0-4FE2-780C-0E23-A8653B5E8E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4BFA57-0638-AF08-6353-8416524B61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3A6B3C-E5CC-FC07-4881-67E76C01000A}"/>
              </a:ext>
            </a:extLst>
          </p:cNvPr>
          <p:cNvSpPr>
            <a:spLocks noGrp="1"/>
          </p:cNvSpPr>
          <p:nvPr>
            <p:ph type="dt" sz="half" idx="10"/>
          </p:nvPr>
        </p:nvSpPr>
        <p:spPr/>
        <p:txBody>
          <a:bodyPr/>
          <a:lstStyle/>
          <a:p>
            <a:fld id="{1590D7BB-93A8-48D9-A09A-5101EBCA2524}" type="datetimeFigureOut">
              <a:rPr lang="en-US" smtClean="0"/>
              <a:t>12/19/2025</a:t>
            </a:fld>
            <a:endParaRPr lang="en-US" dirty="0"/>
          </a:p>
        </p:txBody>
      </p:sp>
      <p:sp>
        <p:nvSpPr>
          <p:cNvPr id="5" name="Footer Placeholder 4">
            <a:extLst>
              <a:ext uri="{FF2B5EF4-FFF2-40B4-BE49-F238E27FC236}">
                <a16:creationId xmlns:a16="http://schemas.microsoft.com/office/drawing/2014/main" id="{32F30C02-C3CE-209D-8DF7-A2497824901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DEB9922-B8D6-FD49-EE97-86950A3BF1E1}"/>
              </a:ext>
            </a:extLst>
          </p:cNvPr>
          <p:cNvSpPr>
            <a:spLocks noGrp="1"/>
          </p:cNvSpPr>
          <p:nvPr>
            <p:ph type="sldNum" sz="quarter" idx="12"/>
          </p:nvPr>
        </p:nvSpPr>
        <p:spPr/>
        <p:txBody>
          <a:bodyPr/>
          <a:lstStyle/>
          <a:p>
            <a:fld id="{8E7774E3-EDB0-449C-AF99-09C7E3FE844F}" type="slidenum">
              <a:rPr lang="en-US" smtClean="0"/>
              <a:t>‹#›</a:t>
            </a:fld>
            <a:endParaRPr lang="en-US" dirty="0"/>
          </a:p>
        </p:txBody>
      </p:sp>
    </p:spTree>
    <p:extLst>
      <p:ext uri="{BB962C8B-B14F-4D97-AF65-F5344CB8AC3E}">
        <p14:creationId xmlns:p14="http://schemas.microsoft.com/office/powerpoint/2010/main" val="82402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4EAAB1-81BF-DE6A-B446-BDC7D6AFFC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9E1943-7C08-2FA7-09DC-94FB1BF5D7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EE0254-5373-EA91-F1A9-2CD441D017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90D7BB-93A8-48D9-A09A-5101EBCA2524}" type="datetimeFigureOut">
              <a:rPr lang="en-US" smtClean="0"/>
              <a:t>12/19/2025</a:t>
            </a:fld>
            <a:endParaRPr lang="en-US" dirty="0"/>
          </a:p>
        </p:txBody>
      </p:sp>
      <p:sp>
        <p:nvSpPr>
          <p:cNvPr id="5" name="Footer Placeholder 4">
            <a:extLst>
              <a:ext uri="{FF2B5EF4-FFF2-40B4-BE49-F238E27FC236}">
                <a16:creationId xmlns:a16="http://schemas.microsoft.com/office/drawing/2014/main" id="{2902F378-ABCE-AEA5-83AE-2A0708D0B6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C237CEB5-6D4A-96DA-5496-D649100DB8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E7774E3-EDB0-449C-AF99-09C7E3FE844F}" type="slidenum">
              <a:rPr lang="en-US" smtClean="0"/>
              <a:t>‹#›</a:t>
            </a:fld>
            <a:endParaRPr lang="en-US" dirty="0"/>
          </a:p>
        </p:txBody>
      </p:sp>
    </p:spTree>
    <p:extLst>
      <p:ext uri="{BB962C8B-B14F-4D97-AF65-F5344CB8AC3E}">
        <p14:creationId xmlns:p14="http://schemas.microsoft.com/office/powerpoint/2010/main" val="837636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fe's Essential 8™ for Kids">
            <a:extLst>
              <a:ext uri="{FF2B5EF4-FFF2-40B4-BE49-F238E27FC236}">
                <a16:creationId xmlns:a16="http://schemas.microsoft.com/office/drawing/2014/main" id="{27F900D5-0D41-C261-A171-276547A90B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5870" y="245745"/>
            <a:ext cx="3080389" cy="1566598"/>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16">
            <a:extLst>
              <a:ext uri="{FF2B5EF4-FFF2-40B4-BE49-F238E27FC236}">
                <a16:creationId xmlns:a16="http://schemas.microsoft.com/office/drawing/2014/main" id="{AB8A289D-5478-0CC3-063F-1706454BE3D6}"/>
              </a:ext>
            </a:extLst>
          </p:cNvPr>
          <p:cNvSpPr txBox="1">
            <a:spLocks noGrp="1"/>
          </p:cNvSpPr>
          <p:nvPr>
            <p:ph type="title" idx="4294967295"/>
          </p:nvPr>
        </p:nvSpPr>
        <p:spPr>
          <a:xfrm>
            <a:off x="-422031" y="1955458"/>
            <a:ext cx="11274573" cy="178510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Clear the Air: </a:t>
            </a:r>
            <a:endParaRPr kumimoji="0" lang="en-US" sz="11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20" name="TextBox 19">
            <a:extLst>
              <a:ext uri="{FF2B5EF4-FFF2-40B4-BE49-F238E27FC236}">
                <a16:creationId xmlns:a16="http://schemas.microsoft.com/office/drawing/2014/main" id="{5551E0FA-EAA1-A6A1-E4F8-F8B4A3A0FBCD}"/>
              </a:ext>
            </a:extLst>
          </p:cNvPr>
          <p:cNvSpPr txBox="1"/>
          <p:nvPr/>
        </p:nvSpPr>
        <p:spPr>
          <a:xfrm>
            <a:off x="-328732" y="3541490"/>
            <a:ext cx="11043424" cy="830997"/>
          </a:xfrm>
          <a:prstGeom prst="rect">
            <a:avLst/>
          </a:prstGeom>
          <a:noFill/>
        </p:spPr>
        <p:txBody>
          <a:bodyPr wrap="square" rtlCol="0">
            <a:spAutoFit/>
          </a:bodyPr>
          <a:lstStyle/>
          <a:p>
            <a:pPr algn="r"/>
            <a:r>
              <a:rPr lang="en-US" sz="4700" b="1" dirty="0">
                <a:latin typeface="Lub Dub Medium" panose="020B0603030403020204" pitchFamily="34" charset="0"/>
              </a:rPr>
              <a:t>Tobacco and Nicotine Prevention</a:t>
            </a:r>
            <a:endParaRPr lang="en-US" sz="4700" dirty="0">
              <a:latin typeface="Lub Dub Medium" panose="020B0603030403020204" pitchFamily="34" charset="0"/>
            </a:endParaRPr>
          </a:p>
        </p:txBody>
      </p:sp>
      <p:sp>
        <p:nvSpPr>
          <p:cNvPr id="19" name="Rectangle 18">
            <a:extLst>
              <a:ext uri="{FF2B5EF4-FFF2-40B4-BE49-F238E27FC236}">
                <a16:creationId xmlns:a16="http://schemas.microsoft.com/office/drawing/2014/main" id="{CCB08C9E-C938-CBE6-5455-C77571B52828}"/>
              </a:ext>
              <a:ext uri="{C183D7F6-B498-43B3-948B-1728B52AA6E4}">
                <adec:decorative xmlns:adec="http://schemas.microsoft.com/office/drawing/2017/decorative" val="1"/>
              </a:ext>
            </a:extLst>
          </p:cNvPr>
          <p:cNvSpPr/>
          <p:nvPr/>
        </p:nvSpPr>
        <p:spPr>
          <a:xfrm>
            <a:off x="2106" y="4400057"/>
            <a:ext cx="10712586" cy="652232"/>
          </a:xfrm>
          <a:prstGeom prst="rect">
            <a:avLst/>
          </a:prstGeom>
          <a:solidFill>
            <a:srgbClr val="CF222B"/>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320A7660-CBC7-04BA-C7B3-0D77A9F6327B}"/>
              </a:ext>
            </a:extLst>
          </p:cNvPr>
          <p:cNvSpPr txBox="1"/>
          <p:nvPr/>
        </p:nvSpPr>
        <p:spPr>
          <a:xfrm>
            <a:off x="211344" y="4400057"/>
            <a:ext cx="10503348" cy="584775"/>
          </a:xfrm>
          <a:prstGeom prst="rect">
            <a:avLst/>
          </a:prstGeom>
          <a:noFill/>
        </p:spPr>
        <p:txBody>
          <a:bodyPr wrap="square" rtlCol="0">
            <a:spAutoFit/>
          </a:bodyPr>
          <a:lstStyle/>
          <a:p>
            <a:pPr algn="r"/>
            <a:r>
              <a:rPr lang="en-US" sz="3200" b="1" i="1" dirty="0">
                <a:solidFill>
                  <a:schemeClr val="bg1"/>
                </a:solidFill>
                <a:latin typeface="Lub Dub Medium" panose="020B0603030403020204" pitchFamily="34" charset="0"/>
              </a:rPr>
              <a:t>From the American Heart Association</a:t>
            </a:r>
            <a:endParaRPr lang="en-US" sz="3200" dirty="0">
              <a:solidFill>
                <a:schemeClr val="bg1"/>
              </a:solidFill>
              <a:latin typeface="Lub Dub Medium" panose="020B0603030403020204" pitchFamily="34" charset="0"/>
            </a:endParaRPr>
          </a:p>
        </p:txBody>
      </p:sp>
      <p:sp>
        <p:nvSpPr>
          <p:cNvPr id="2" name="TextBox 1">
            <a:extLst>
              <a:ext uri="{FF2B5EF4-FFF2-40B4-BE49-F238E27FC236}">
                <a16:creationId xmlns:a16="http://schemas.microsoft.com/office/drawing/2014/main" id="{99010800-C0DA-8326-43CE-F379CF96B9B7}"/>
              </a:ext>
            </a:extLst>
          </p:cNvPr>
          <p:cNvSpPr txBox="1"/>
          <p:nvPr/>
        </p:nvSpPr>
        <p:spPr>
          <a:xfrm>
            <a:off x="5061902" y="5314319"/>
            <a:ext cx="2068195" cy="307777"/>
          </a:xfrm>
          <a:prstGeom prst="rect">
            <a:avLst/>
          </a:prstGeom>
          <a:noFill/>
        </p:spPr>
        <p:txBody>
          <a:bodyPr wrap="none" rtlCol="0">
            <a:spAutoFit/>
          </a:bodyPr>
          <a:lstStyle/>
          <a:p>
            <a:r>
              <a:rPr lang="en-US" sz="1400" dirty="0">
                <a:latin typeface="Lub Dub Medium" panose="020B0603030403020204" pitchFamily="34" charset="0"/>
              </a:rPr>
              <a:t>Locally Sponsored by</a:t>
            </a:r>
          </a:p>
        </p:txBody>
      </p:sp>
      <p:sp>
        <p:nvSpPr>
          <p:cNvPr id="4" name="Rectangle 3">
            <a:extLst>
              <a:ext uri="{FF2B5EF4-FFF2-40B4-BE49-F238E27FC236}">
                <a16:creationId xmlns:a16="http://schemas.microsoft.com/office/drawing/2014/main" id="{20C500D6-4BD9-14D7-03AF-92A4114D73BE}"/>
              </a:ext>
              <a:ext uri="{C183D7F6-B498-43B3-948B-1728B52AA6E4}">
                <adec:decorative xmlns:adec="http://schemas.microsoft.com/office/drawing/2017/decorative" val="1"/>
              </a:ext>
            </a:extLst>
          </p:cNvPr>
          <p:cNvSpPr/>
          <p:nvPr/>
        </p:nvSpPr>
        <p:spPr>
          <a:xfrm>
            <a:off x="5299657" y="5755907"/>
            <a:ext cx="1592684" cy="567031"/>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13448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C35F06-96A7-87C0-127F-9E1EF861A936}"/>
              </a:ext>
            </a:extLst>
          </p:cNvPr>
          <p:cNvSpPr txBox="1">
            <a:spLocks noGrp="1"/>
          </p:cNvSpPr>
          <p:nvPr>
            <p:ph type="title" idx="4294967295"/>
          </p:nvPr>
        </p:nvSpPr>
        <p:spPr>
          <a:xfrm>
            <a:off x="418142" y="1190132"/>
            <a:ext cx="11043424"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How Does Tobacco/Nicotine Use Affect Your Cardiovascular Health?</a:t>
            </a:r>
            <a:endParaRPr kumimoji="0" lang="en-US" sz="4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3" name="TextBox 2">
            <a:extLst>
              <a:ext uri="{FF2B5EF4-FFF2-40B4-BE49-F238E27FC236}">
                <a16:creationId xmlns:a16="http://schemas.microsoft.com/office/drawing/2014/main" id="{7F26D6C8-901E-4F4C-BFAE-B6E7EF9B86DE}"/>
              </a:ext>
            </a:extLst>
          </p:cNvPr>
          <p:cNvSpPr txBox="1"/>
          <p:nvPr/>
        </p:nvSpPr>
        <p:spPr>
          <a:xfrm>
            <a:off x="418142" y="2554655"/>
            <a:ext cx="7367221" cy="4193584"/>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000" b="1" dirty="0">
                <a:latin typeface="Lub Dub Medium" panose="020B0603030403020204" pitchFamily="34" charset="0"/>
              </a:rPr>
              <a:t>Raises blood pressure and heart rate</a:t>
            </a:r>
          </a:p>
          <a:p>
            <a:pPr marL="342900" indent="-342900">
              <a:lnSpc>
                <a:spcPct val="150000"/>
              </a:lnSpc>
              <a:buFont typeface="Arial" panose="020B0604020202020204" pitchFamily="34" charset="0"/>
              <a:buChar char="•"/>
            </a:pPr>
            <a:r>
              <a:rPr lang="en-US" sz="2000" b="1" dirty="0">
                <a:latin typeface="Lub Dub Medium" panose="020B0603030403020204" pitchFamily="34" charset="0"/>
              </a:rPr>
              <a:t>Causes blood vessels to narrow, increasing the risk of heart attacks</a:t>
            </a:r>
          </a:p>
          <a:p>
            <a:pPr marL="342900" indent="-342900">
              <a:lnSpc>
                <a:spcPct val="150000"/>
              </a:lnSpc>
              <a:buFont typeface="Arial" panose="020B0604020202020204" pitchFamily="34" charset="0"/>
              <a:buChar char="•"/>
            </a:pPr>
            <a:r>
              <a:rPr lang="en-US" sz="2000" b="1" dirty="0">
                <a:latin typeface="Lub Dub Medium" panose="020B0603030403020204" pitchFamily="34" charset="0"/>
              </a:rPr>
              <a:t>Damages blood vessels, which can increase the risk of having a stroke by causing blood clots</a:t>
            </a:r>
          </a:p>
          <a:p>
            <a:pPr marL="342900" indent="-342900">
              <a:lnSpc>
                <a:spcPct val="150000"/>
              </a:lnSpc>
              <a:buFont typeface="Arial" panose="020B0604020202020204" pitchFamily="34" charset="0"/>
              <a:buChar char="•"/>
            </a:pPr>
            <a:r>
              <a:rPr lang="en-US" sz="2000" b="1" dirty="0">
                <a:latin typeface="Lub Dub Medium" panose="020B0603030403020204" pitchFamily="34" charset="0"/>
              </a:rPr>
              <a:t>Increases the risks of developing type 2 diabetes, a risk factor for cardiovascular disease - it also makes it harder for people with diabetes to control their blood sugar levels</a:t>
            </a:r>
          </a:p>
        </p:txBody>
      </p:sp>
      <p:pic>
        <p:nvPicPr>
          <p:cNvPr id="5" name="Picture 4">
            <a:extLst>
              <a:ext uri="{FF2B5EF4-FFF2-40B4-BE49-F238E27FC236}">
                <a16:creationId xmlns:a16="http://schemas.microsoft.com/office/drawing/2014/main" id="{A0017E63-092D-E6D7-4868-DB544B24024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7731" y="2554655"/>
            <a:ext cx="5802621" cy="3868026"/>
          </a:xfrm>
          <a:prstGeom prst="rect">
            <a:avLst/>
          </a:prstGeom>
        </p:spPr>
      </p:pic>
    </p:spTree>
    <p:extLst>
      <p:ext uri="{BB962C8B-B14F-4D97-AF65-F5344CB8AC3E}">
        <p14:creationId xmlns:p14="http://schemas.microsoft.com/office/powerpoint/2010/main" val="1223141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58BDB-71A0-B1BC-2739-37D239C6524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0D9CC4A-5128-B4CC-0169-B2D2F6E4FDE0}"/>
              </a:ext>
            </a:extLst>
          </p:cNvPr>
          <p:cNvSpPr txBox="1">
            <a:spLocks noGrp="1"/>
          </p:cNvSpPr>
          <p:nvPr>
            <p:ph type="title" idx="4294967295"/>
          </p:nvPr>
        </p:nvSpPr>
        <p:spPr>
          <a:xfrm>
            <a:off x="418142" y="1190132"/>
            <a:ext cx="1104342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Tobacco/Nicotine Use Can Also Cause…</a:t>
            </a:r>
            <a:endParaRPr kumimoji="0" lang="en-US" sz="4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3" name="TextBox 2">
            <a:extLst>
              <a:ext uri="{FF2B5EF4-FFF2-40B4-BE49-F238E27FC236}">
                <a16:creationId xmlns:a16="http://schemas.microsoft.com/office/drawing/2014/main" id="{6923D6B5-C2B6-49F7-D8CB-6E3AB9B3300A}"/>
              </a:ext>
            </a:extLst>
          </p:cNvPr>
          <p:cNvSpPr txBox="1"/>
          <p:nvPr/>
        </p:nvSpPr>
        <p:spPr>
          <a:xfrm>
            <a:off x="482151" y="2006015"/>
            <a:ext cx="7070794" cy="3731919"/>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000" b="1" dirty="0">
                <a:latin typeface="Lub Dub Medium" panose="020B0603030403020204" pitchFamily="34" charset="0"/>
              </a:rPr>
              <a:t>Cancer. Smoking is the leading cause of lung cancer.</a:t>
            </a:r>
          </a:p>
          <a:p>
            <a:pPr marL="342900" indent="-342900">
              <a:lnSpc>
                <a:spcPct val="150000"/>
              </a:lnSpc>
              <a:buFont typeface="Arial" panose="020B0604020202020204" pitchFamily="34" charset="0"/>
              <a:buChar char="•"/>
            </a:pPr>
            <a:r>
              <a:rPr lang="en-US" sz="2000" b="1" dirty="0">
                <a:latin typeface="Lub Dub Medium" panose="020B0603030403020204" pitchFamily="34" charset="0"/>
              </a:rPr>
              <a:t>Depression and Anxiety. Nicotine and tobacco can lead to mood swings and heightened anxiety when their effects wear off.</a:t>
            </a:r>
          </a:p>
          <a:p>
            <a:pPr marL="342900" indent="-342900">
              <a:lnSpc>
                <a:spcPct val="150000"/>
              </a:lnSpc>
              <a:buFont typeface="Arial" panose="020B0604020202020204" pitchFamily="34" charset="0"/>
              <a:buChar char="•"/>
            </a:pPr>
            <a:r>
              <a:rPr lang="en-US" sz="2000" b="1" dirty="0">
                <a:latin typeface="Lub Dub Medium" panose="020B0603030403020204" pitchFamily="34" charset="0"/>
              </a:rPr>
              <a:t>Premature aging. Smoking can cause memory problems and dementia later in life and premature skin damage, like wrinkles.</a:t>
            </a:r>
          </a:p>
          <a:p>
            <a:pPr marL="342900" indent="-342900">
              <a:lnSpc>
                <a:spcPct val="150000"/>
              </a:lnSpc>
              <a:buFont typeface="Arial" panose="020B0604020202020204" pitchFamily="34" charset="0"/>
              <a:buChar char="•"/>
            </a:pPr>
            <a:endParaRPr lang="en-US" sz="2000" b="1" dirty="0">
              <a:latin typeface="Lub Dub Medium" panose="020B0603030403020204" pitchFamily="34" charset="0"/>
            </a:endParaRPr>
          </a:p>
        </p:txBody>
      </p:sp>
      <p:pic>
        <p:nvPicPr>
          <p:cNvPr id="2" name="Picture 1">
            <a:extLst>
              <a:ext uri="{FF2B5EF4-FFF2-40B4-BE49-F238E27FC236}">
                <a16:creationId xmlns:a16="http://schemas.microsoft.com/office/drawing/2014/main" id="{6C8632E6-5B82-AD56-C6CB-E35AAAE1FE1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5091" y="2097455"/>
            <a:ext cx="4092868" cy="4193584"/>
          </a:xfrm>
          <a:prstGeom prst="rect">
            <a:avLst/>
          </a:prstGeom>
        </p:spPr>
      </p:pic>
    </p:spTree>
    <p:extLst>
      <p:ext uri="{BB962C8B-B14F-4D97-AF65-F5344CB8AC3E}">
        <p14:creationId xmlns:p14="http://schemas.microsoft.com/office/powerpoint/2010/main" val="2422492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8E0A1-6808-A36E-4BBA-E220B12D84E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599094C-16E9-E288-0D21-3F20A754B1A6}"/>
              </a:ext>
            </a:extLst>
          </p:cNvPr>
          <p:cNvSpPr txBox="1">
            <a:spLocks noGrp="1"/>
          </p:cNvSpPr>
          <p:nvPr>
            <p:ph type="title" idx="4294967295"/>
          </p:nvPr>
        </p:nvSpPr>
        <p:spPr>
          <a:xfrm>
            <a:off x="418142" y="1190132"/>
            <a:ext cx="1104342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What about E-Cigarettes?</a:t>
            </a:r>
            <a:endParaRPr kumimoji="0" lang="en-US" sz="4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3" name="TextBox 2">
            <a:extLst>
              <a:ext uri="{FF2B5EF4-FFF2-40B4-BE49-F238E27FC236}">
                <a16:creationId xmlns:a16="http://schemas.microsoft.com/office/drawing/2014/main" id="{026DFFEB-7D2A-EE41-BFFE-AC81C1D7A769}"/>
              </a:ext>
            </a:extLst>
          </p:cNvPr>
          <p:cNvSpPr txBox="1"/>
          <p:nvPr/>
        </p:nvSpPr>
        <p:spPr>
          <a:xfrm>
            <a:off x="418142" y="1975403"/>
            <a:ext cx="9269868" cy="1423595"/>
          </a:xfrm>
          <a:prstGeom prst="rect">
            <a:avLst/>
          </a:prstGeom>
          <a:noFill/>
        </p:spPr>
        <p:txBody>
          <a:bodyPr wrap="square" rtlCol="0">
            <a:spAutoFit/>
          </a:bodyPr>
          <a:lstStyle/>
          <a:p>
            <a:pPr>
              <a:lnSpc>
                <a:spcPct val="150000"/>
              </a:lnSpc>
            </a:pPr>
            <a:r>
              <a:rPr lang="en-US" sz="2000" b="1" dirty="0">
                <a:latin typeface="Lub Dub Medium" panose="020B0603030403020204" pitchFamily="34" charset="0"/>
              </a:rPr>
              <a:t>The increase in e-cigarette use, particularly among young people, is a dangerous trend with real health risks. For many reasons, e-cigarettes should not be promoted as a safe alternative to smoking. Here’s why:</a:t>
            </a:r>
          </a:p>
        </p:txBody>
      </p:sp>
      <p:pic>
        <p:nvPicPr>
          <p:cNvPr id="13" name="Picture 12">
            <a:extLst>
              <a:ext uri="{FF2B5EF4-FFF2-40B4-BE49-F238E27FC236}">
                <a16:creationId xmlns:a16="http://schemas.microsoft.com/office/drawing/2014/main" id="{32D14E50-835C-A3F3-2C97-C20C7A36EF9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908111" y="1038662"/>
            <a:ext cx="2865747" cy="2865747"/>
          </a:xfrm>
          <a:prstGeom prst="rect">
            <a:avLst/>
          </a:prstGeom>
        </p:spPr>
      </p:pic>
      <p:sp>
        <p:nvSpPr>
          <p:cNvPr id="2" name="Rectangle 1">
            <a:extLst>
              <a:ext uri="{FF2B5EF4-FFF2-40B4-BE49-F238E27FC236}">
                <a16:creationId xmlns:a16="http://schemas.microsoft.com/office/drawing/2014/main" id="{FFCDD94C-A2FB-37DE-B62F-49DCF63FCA2C}"/>
              </a:ext>
            </a:extLst>
          </p:cNvPr>
          <p:cNvSpPr/>
          <p:nvPr/>
        </p:nvSpPr>
        <p:spPr>
          <a:xfrm>
            <a:off x="480766" y="3648171"/>
            <a:ext cx="2535811" cy="2865747"/>
          </a:xfrm>
          <a:prstGeom prst="rect">
            <a:avLst/>
          </a:prstGeom>
          <a:solidFill>
            <a:srgbClr val="C00000"/>
          </a:solidFill>
          <a:ln>
            <a:solidFill>
              <a:srgbClr val="CF22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Lub Dub Heavy" panose="020B0903030403020204" pitchFamily="34" charset="0"/>
              </a:rPr>
              <a:t>IT’S STILL NICOTINE</a:t>
            </a:r>
          </a:p>
          <a:p>
            <a:pPr algn="ctr"/>
            <a:endParaRPr lang="en-US" dirty="0">
              <a:latin typeface="Lub Dub Bold" panose="020B0803030403020204" pitchFamily="34" charset="0"/>
            </a:endParaRPr>
          </a:p>
          <a:p>
            <a:pPr algn="ctr"/>
            <a:endParaRPr lang="en-US" dirty="0">
              <a:latin typeface="Lub Dub Bold" panose="020B0803030403020204" pitchFamily="34" charset="0"/>
            </a:endParaRPr>
          </a:p>
          <a:p>
            <a:pPr algn="ctr"/>
            <a:r>
              <a:rPr lang="en-US" dirty="0">
                <a:latin typeface="Lub Dub Medium" panose="020B0603030403020204" pitchFamily="34" charset="0"/>
              </a:rPr>
              <a:t>Most e-cigarettes deliver nicotine – some types even have more nicotine than traditional cigarettes. </a:t>
            </a:r>
          </a:p>
        </p:txBody>
      </p:sp>
      <p:sp>
        <p:nvSpPr>
          <p:cNvPr id="9" name="Rectangle 8">
            <a:extLst>
              <a:ext uri="{FF2B5EF4-FFF2-40B4-BE49-F238E27FC236}">
                <a16:creationId xmlns:a16="http://schemas.microsoft.com/office/drawing/2014/main" id="{18CD38C3-A5A5-2E89-641D-B733C6221CBF}"/>
              </a:ext>
            </a:extLst>
          </p:cNvPr>
          <p:cNvSpPr/>
          <p:nvPr/>
        </p:nvSpPr>
        <p:spPr>
          <a:xfrm>
            <a:off x="3319200" y="3648172"/>
            <a:ext cx="2535811" cy="2865747"/>
          </a:xfrm>
          <a:prstGeom prst="rect">
            <a:avLst/>
          </a:prstGeom>
          <a:solidFill>
            <a:srgbClr val="C00000"/>
          </a:solidFill>
          <a:ln>
            <a:solidFill>
              <a:srgbClr val="CF22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Lub Dub Heavy" panose="020B0903030403020204" pitchFamily="34" charset="0"/>
              </a:rPr>
              <a:t>OTHER CHEMICALS</a:t>
            </a:r>
          </a:p>
          <a:p>
            <a:pPr algn="ctr"/>
            <a:endParaRPr lang="en-US" dirty="0">
              <a:latin typeface="Lub Dub Bold" panose="020B0803030403020204" pitchFamily="34" charset="0"/>
            </a:endParaRPr>
          </a:p>
          <a:p>
            <a:pPr algn="ctr"/>
            <a:r>
              <a:rPr lang="en-US" dirty="0">
                <a:latin typeface="Lub Dub Medium" panose="020B0603030403020204" pitchFamily="34" charset="0"/>
              </a:rPr>
              <a:t>E-cigarette vapor includes potentially harmful substances, cancer-causing chemicals, volatile organic compounds, and heavy metals. </a:t>
            </a:r>
          </a:p>
        </p:txBody>
      </p:sp>
      <p:sp>
        <p:nvSpPr>
          <p:cNvPr id="10" name="Rectangle 9">
            <a:extLst>
              <a:ext uri="{FF2B5EF4-FFF2-40B4-BE49-F238E27FC236}">
                <a16:creationId xmlns:a16="http://schemas.microsoft.com/office/drawing/2014/main" id="{296F5673-5007-CF92-A103-EA5F95297703}"/>
              </a:ext>
            </a:extLst>
          </p:cNvPr>
          <p:cNvSpPr/>
          <p:nvPr/>
        </p:nvSpPr>
        <p:spPr>
          <a:xfrm>
            <a:off x="6167305" y="3648172"/>
            <a:ext cx="2535811" cy="2865747"/>
          </a:xfrm>
          <a:prstGeom prst="rect">
            <a:avLst/>
          </a:prstGeom>
          <a:solidFill>
            <a:srgbClr val="C00000"/>
          </a:solidFill>
          <a:ln>
            <a:solidFill>
              <a:srgbClr val="CF22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Lub Dub Heavy" panose="020B0903030403020204" pitchFamily="34" charset="0"/>
              </a:rPr>
              <a:t>DANGEROUS LIQUID</a:t>
            </a:r>
          </a:p>
          <a:p>
            <a:pPr algn="ctr"/>
            <a:endParaRPr lang="en-US" dirty="0">
              <a:latin typeface="Lub Dub Bold" panose="020B0803030403020204" pitchFamily="34" charset="0"/>
            </a:endParaRPr>
          </a:p>
          <a:p>
            <a:pPr algn="ctr"/>
            <a:r>
              <a:rPr lang="en-US" dirty="0">
                <a:latin typeface="Lub Dub Medium" panose="020B0603030403020204" pitchFamily="34" charset="0"/>
              </a:rPr>
              <a:t>Children and adults have been poisoned by swallowing, breathing, or absorbing </a:t>
            </a:r>
          </a:p>
          <a:p>
            <a:pPr algn="ctr"/>
            <a:r>
              <a:rPr lang="en-US" dirty="0">
                <a:latin typeface="Lub Dub Medium" panose="020B0603030403020204" pitchFamily="34" charset="0"/>
              </a:rPr>
              <a:t>e-cigarette liquid through skin or eyes.</a:t>
            </a:r>
          </a:p>
        </p:txBody>
      </p:sp>
      <p:sp>
        <p:nvSpPr>
          <p:cNvPr id="12" name="Rectangle 11">
            <a:extLst>
              <a:ext uri="{FF2B5EF4-FFF2-40B4-BE49-F238E27FC236}">
                <a16:creationId xmlns:a16="http://schemas.microsoft.com/office/drawing/2014/main" id="{FDCB945F-DBCC-1B77-0FB8-D530DCF49DC6}"/>
              </a:ext>
            </a:extLst>
          </p:cNvPr>
          <p:cNvSpPr/>
          <p:nvPr/>
        </p:nvSpPr>
        <p:spPr>
          <a:xfrm>
            <a:off x="9015410" y="3648171"/>
            <a:ext cx="2535811" cy="2865747"/>
          </a:xfrm>
          <a:prstGeom prst="rect">
            <a:avLst/>
          </a:prstGeom>
          <a:solidFill>
            <a:srgbClr val="C00000"/>
          </a:solidFill>
          <a:ln>
            <a:solidFill>
              <a:srgbClr val="CF22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Lub Dub Heavy" panose="020B0903030403020204" pitchFamily="34" charset="0"/>
              </a:rPr>
              <a:t>LUNG INJURIES</a:t>
            </a:r>
          </a:p>
          <a:p>
            <a:pPr algn="ctr"/>
            <a:endParaRPr lang="en-US" dirty="0">
              <a:latin typeface="Lub Dub Bold" panose="020B0803030403020204" pitchFamily="34" charset="0"/>
            </a:endParaRPr>
          </a:p>
          <a:p>
            <a:pPr algn="ctr"/>
            <a:endParaRPr lang="en-US" dirty="0">
              <a:latin typeface="Lub Dub Bold" panose="020B0803030403020204" pitchFamily="34" charset="0"/>
            </a:endParaRPr>
          </a:p>
          <a:p>
            <a:pPr algn="ctr"/>
            <a:r>
              <a:rPr lang="en-US" dirty="0">
                <a:latin typeface="Lub Dub Medium" panose="020B0603030403020204" pitchFamily="34" charset="0"/>
              </a:rPr>
              <a:t>E-cigarettes have been linked to thousands of cases of serious lung injury, resulting in death.</a:t>
            </a:r>
          </a:p>
        </p:txBody>
      </p:sp>
    </p:spTree>
    <p:extLst>
      <p:ext uri="{BB962C8B-B14F-4D97-AF65-F5344CB8AC3E}">
        <p14:creationId xmlns:p14="http://schemas.microsoft.com/office/powerpoint/2010/main" val="202491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E67A1-44B7-0632-4BEE-457CBBA95D2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F0067BB-4D35-A39E-48AF-52555B049D36}"/>
              </a:ext>
            </a:extLst>
          </p:cNvPr>
          <p:cNvSpPr txBox="1">
            <a:spLocks noGrp="1"/>
          </p:cNvSpPr>
          <p:nvPr>
            <p:ph type="title" idx="4294967295"/>
          </p:nvPr>
        </p:nvSpPr>
        <p:spPr>
          <a:xfrm>
            <a:off x="418142" y="1190132"/>
            <a:ext cx="1104342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A Future Generation at Risk</a:t>
            </a:r>
            <a:endParaRPr kumimoji="0" lang="en-US" sz="4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3" name="TextBox 2">
            <a:extLst>
              <a:ext uri="{FF2B5EF4-FFF2-40B4-BE49-F238E27FC236}">
                <a16:creationId xmlns:a16="http://schemas.microsoft.com/office/drawing/2014/main" id="{9ABCBA98-0AE1-6884-6E5B-ADA3CCA54425}"/>
              </a:ext>
            </a:extLst>
          </p:cNvPr>
          <p:cNvSpPr txBox="1"/>
          <p:nvPr/>
        </p:nvSpPr>
        <p:spPr>
          <a:xfrm>
            <a:off x="418143" y="2011979"/>
            <a:ext cx="6961066" cy="2808589"/>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000" b="1" dirty="0">
                <a:latin typeface="Lub Dub Medium" panose="020B0603030403020204" pitchFamily="34" charset="0"/>
              </a:rPr>
              <a:t>The tobacco industry uses a variety of questionable tactics – including kid-friendly tobacco flavors, appealing packaging and social media marketing – to lure youth into a lifetime of addiction.</a:t>
            </a:r>
          </a:p>
          <a:p>
            <a:pPr marL="342900" indent="-342900">
              <a:lnSpc>
                <a:spcPct val="150000"/>
              </a:lnSpc>
              <a:buFont typeface="Arial" panose="020B0604020202020204" pitchFamily="34" charset="0"/>
              <a:buChar char="•"/>
            </a:pPr>
            <a:r>
              <a:rPr lang="en-US" sz="2000" b="1" dirty="0">
                <a:latin typeface="Lub Dub Medium" panose="020B0603030403020204" pitchFamily="34" charset="0"/>
              </a:rPr>
              <a:t>That’s why it’s so important to talk to kids at an early age about the dangers of tobacco/nicotine use!</a:t>
            </a:r>
          </a:p>
        </p:txBody>
      </p:sp>
      <p:pic>
        <p:nvPicPr>
          <p:cNvPr id="2" name="Picture 1">
            <a:extLst>
              <a:ext uri="{FF2B5EF4-FFF2-40B4-BE49-F238E27FC236}">
                <a16:creationId xmlns:a16="http://schemas.microsoft.com/office/drawing/2014/main" id="{62F15A04-42FD-8800-D808-1BFFD8C1919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676192" y="2011979"/>
            <a:ext cx="4097665" cy="4097665"/>
          </a:xfrm>
          <a:prstGeom prst="rect">
            <a:avLst/>
          </a:prstGeom>
        </p:spPr>
      </p:pic>
    </p:spTree>
    <p:extLst>
      <p:ext uri="{BB962C8B-B14F-4D97-AF65-F5344CB8AC3E}">
        <p14:creationId xmlns:p14="http://schemas.microsoft.com/office/powerpoint/2010/main" val="2679451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9CE10-41DB-3189-69C9-AAB3A15688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72FC7F-E0E5-DABD-9029-3EAF780131A2}"/>
              </a:ext>
            </a:extLst>
          </p:cNvPr>
          <p:cNvSpPr txBox="1">
            <a:spLocks noGrp="1"/>
          </p:cNvSpPr>
          <p:nvPr>
            <p:ph type="title" idx="4294967295"/>
          </p:nvPr>
        </p:nvSpPr>
        <p:spPr>
          <a:xfrm>
            <a:off x="138787" y="1153622"/>
            <a:ext cx="3912352" cy="14773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How to Talk to Kids About Tobacco and Nicotine</a:t>
            </a:r>
          </a:p>
        </p:txBody>
      </p:sp>
      <p:pic>
        <p:nvPicPr>
          <p:cNvPr id="8" name="Picture 7">
            <a:extLst>
              <a:ext uri="{FF2B5EF4-FFF2-40B4-BE49-F238E27FC236}">
                <a16:creationId xmlns:a16="http://schemas.microsoft.com/office/drawing/2014/main" id="{C6689016-F74C-9E9D-A365-085F8068839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b="4695"/>
          <a:stretch>
            <a:fillRect/>
          </a:stretch>
        </p:blipFill>
        <p:spPr>
          <a:xfrm>
            <a:off x="538606" y="2541866"/>
            <a:ext cx="4528747" cy="4316134"/>
          </a:xfrm>
          <a:prstGeom prst="rect">
            <a:avLst/>
          </a:prstGeom>
        </p:spPr>
      </p:pic>
      <p:pic>
        <p:nvPicPr>
          <p:cNvPr id="10" name="Decorative box 1">
            <a:extLst>
              <a:ext uri="{FF2B5EF4-FFF2-40B4-BE49-F238E27FC236}">
                <a16:creationId xmlns:a16="http://schemas.microsoft.com/office/drawing/2014/main" id="{F546DD32-94C1-9458-5A76-12B4D7610BAE}"/>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3575815" y="555373"/>
            <a:ext cx="5254908" cy="3636277"/>
          </a:xfrm>
          <a:prstGeom prst="rect">
            <a:avLst/>
          </a:prstGeom>
        </p:spPr>
      </p:pic>
      <p:sp>
        <p:nvSpPr>
          <p:cNvPr id="13" name="TextBox 12">
            <a:extLst>
              <a:ext uri="{FF2B5EF4-FFF2-40B4-BE49-F238E27FC236}">
                <a16:creationId xmlns:a16="http://schemas.microsoft.com/office/drawing/2014/main" id="{9FA5FF3E-9411-8B3A-7FE0-BE1AE8B68683}"/>
              </a:ext>
              <a:ext uri="{C183D7F6-B498-43B3-948B-1728B52AA6E4}">
                <adec:decorative xmlns:adec="http://schemas.microsoft.com/office/drawing/2017/decorative" val="0"/>
              </a:ext>
            </a:extLst>
          </p:cNvPr>
          <p:cNvSpPr txBox="1"/>
          <p:nvPr/>
        </p:nvSpPr>
        <p:spPr>
          <a:xfrm>
            <a:off x="4524614" y="1342462"/>
            <a:ext cx="3357311" cy="1569660"/>
          </a:xfrm>
          <a:prstGeom prst="rect">
            <a:avLst/>
          </a:prstGeom>
          <a:noFill/>
        </p:spPr>
        <p:txBody>
          <a:bodyPr wrap="square">
            <a:spAutoFit/>
          </a:bodyPr>
          <a:lstStyle/>
          <a:p>
            <a:r>
              <a:rPr lang="en-US" sz="1600" dirty="0">
                <a:latin typeface="Lub Dub Medium" panose="020B0603030403020204" pitchFamily="34" charset="0"/>
              </a:rPr>
              <a:t>Our lungs are like balloons that help us breathe. Smoking can make our lungs dirty and weaker. It can cause coughing, wheezing, and make it harder to breathe properly.</a:t>
            </a:r>
          </a:p>
        </p:txBody>
      </p:sp>
      <p:pic>
        <p:nvPicPr>
          <p:cNvPr id="11" name="Decorative box 2">
            <a:extLst>
              <a:ext uri="{FF2B5EF4-FFF2-40B4-BE49-F238E27FC236}">
                <a16:creationId xmlns:a16="http://schemas.microsoft.com/office/drawing/2014/main" id="{5E9C01EF-1278-7810-9A1C-AC927AA2475F}"/>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7543797" y="347040"/>
            <a:ext cx="5148507" cy="4249025"/>
          </a:xfrm>
          <a:prstGeom prst="rect">
            <a:avLst/>
          </a:prstGeom>
        </p:spPr>
      </p:pic>
      <p:sp>
        <p:nvSpPr>
          <p:cNvPr id="18" name="TextBox 17">
            <a:extLst>
              <a:ext uri="{FF2B5EF4-FFF2-40B4-BE49-F238E27FC236}">
                <a16:creationId xmlns:a16="http://schemas.microsoft.com/office/drawing/2014/main" id="{EA96A2A6-24DF-EB96-A9D0-34CA6CB73213}"/>
              </a:ext>
            </a:extLst>
          </p:cNvPr>
          <p:cNvSpPr txBox="1"/>
          <p:nvPr/>
        </p:nvSpPr>
        <p:spPr>
          <a:xfrm>
            <a:off x="8452087" y="1277228"/>
            <a:ext cx="3415845" cy="1815882"/>
          </a:xfrm>
          <a:prstGeom prst="rect">
            <a:avLst/>
          </a:prstGeom>
          <a:noFill/>
        </p:spPr>
        <p:txBody>
          <a:bodyPr wrap="square">
            <a:spAutoFit/>
          </a:bodyPr>
          <a:lstStyle/>
          <a:p>
            <a:r>
              <a:rPr lang="en-US" sz="1600" dirty="0">
                <a:latin typeface="Lub Dub Medium" panose="020B0603030403020204" pitchFamily="34" charset="0"/>
              </a:rPr>
              <a:t>Smoking can also harm our hearts! Our hearts are like superheroes that pump blood to all parts of our bodies. Smoking can damage our heart and blood vessels, making it harder for our heart to work properly.</a:t>
            </a:r>
          </a:p>
        </p:txBody>
      </p:sp>
      <p:pic>
        <p:nvPicPr>
          <p:cNvPr id="19" name="Decorative box 3">
            <a:extLst>
              <a:ext uri="{FF2B5EF4-FFF2-40B4-BE49-F238E27FC236}">
                <a16:creationId xmlns:a16="http://schemas.microsoft.com/office/drawing/2014/main" id="{E321CBDA-B3EC-C370-CE0D-59E33F3CA6DD}"/>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3596131" y="2735116"/>
            <a:ext cx="6094157" cy="4869538"/>
          </a:xfrm>
          <a:prstGeom prst="rect">
            <a:avLst/>
          </a:prstGeom>
        </p:spPr>
      </p:pic>
      <p:sp>
        <p:nvSpPr>
          <p:cNvPr id="21" name="TextBox 20">
            <a:extLst>
              <a:ext uri="{FF2B5EF4-FFF2-40B4-BE49-F238E27FC236}">
                <a16:creationId xmlns:a16="http://schemas.microsoft.com/office/drawing/2014/main" id="{909F2E52-E51C-898B-CE16-72D781337202}"/>
              </a:ext>
            </a:extLst>
          </p:cNvPr>
          <p:cNvSpPr txBox="1"/>
          <p:nvPr/>
        </p:nvSpPr>
        <p:spPr>
          <a:xfrm>
            <a:off x="4650897" y="3767590"/>
            <a:ext cx="4190984" cy="2062103"/>
          </a:xfrm>
          <a:prstGeom prst="rect">
            <a:avLst/>
          </a:prstGeom>
          <a:noFill/>
        </p:spPr>
        <p:txBody>
          <a:bodyPr wrap="square">
            <a:spAutoFit/>
          </a:bodyPr>
          <a:lstStyle/>
          <a:p>
            <a:r>
              <a:rPr lang="en-US" sz="1600" dirty="0">
                <a:latin typeface="Lub Dub Medium" panose="020B0603030403020204" pitchFamily="34" charset="0"/>
              </a:rPr>
              <a:t>Smoking also doesn’t make us feel or look well. Smoking can turn our teeth yellow and give us bad breath. It can also make our clothes and hair smell unpleasant. It can make our taste buds less sensitive, so we might not enjoy food as much as we should. It can also make it harder for us to smell things. </a:t>
            </a:r>
          </a:p>
        </p:txBody>
      </p:sp>
      <p:pic>
        <p:nvPicPr>
          <p:cNvPr id="5" name="Decorative box 4">
            <a:extLst>
              <a:ext uri="{FF2B5EF4-FFF2-40B4-BE49-F238E27FC236}">
                <a16:creationId xmlns:a16="http://schemas.microsoft.com/office/drawing/2014/main" id="{B3510CCE-DFC3-69E0-EA83-66F084B36A95}"/>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8289760" y="3055268"/>
            <a:ext cx="4402544" cy="4584550"/>
          </a:xfrm>
          <a:prstGeom prst="rect">
            <a:avLst/>
          </a:prstGeom>
        </p:spPr>
      </p:pic>
      <p:sp>
        <p:nvSpPr>
          <p:cNvPr id="12" name="TextBox 11">
            <a:extLst>
              <a:ext uri="{FF2B5EF4-FFF2-40B4-BE49-F238E27FC236}">
                <a16:creationId xmlns:a16="http://schemas.microsoft.com/office/drawing/2014/main" id="{EC48EFFB-B68F-F705-C648-A9D2BBBE1FC2}"/>
              </a:ext>
              <a:ext uri="{C183D7F6-B498-43B3-948B-1728B52AA6E4}">
                <adec:decorative xmlns:adec="http://schemas.microsoft.com/office/drawing/2017/decorative" val="0"/>
              </a:ext>
            </a:extLst>
          </p:cNvPr>
          <p:cNvSpPr txBox="1"/>
          <p:nvPr/>
        </p:nvSpPr>
        <p:spPr>
          <a:xfrm>
            <a:off x="9064418" y="4011266"/>
            <a:ext cx="2870614" cy="2062103"/>
          </a:xfrm>
          <a:prstGeom prst="rect">
            <a:avLst/>
          </a:prstGeom>
          <a:noFill/>
        </p:spPr>
        <p:txBody>
          <a:bodyPr wrap="square">
            <a:spAutoFit/>
          </a:bodyPr>
          <a:lstStyle/>
          <a:p>
            <a:r>
              <a:rPr lang="en-US" sz="1600" dirty="0">
                <a:latin typeface="Lub Dub Medium" panose="020B0603030403020204" pitchFamily="34" charset="0"/>
              </a:rPr>
              <a:t>Vaping isn’t good for us either! Vaping devices contain chemicals that can harm our bodies. These chemicals can cause damage to our lungs and other organs, even if they might taste or smell nice. </a:t>
            </a:r>
          </a:p>
        </p:txBody>
      </p:sp>
    </p:spTree>
    <p:extLst>
      <p:ext uri="{BB962C8B-B14F-4D97-AF65-F5344CB8AC3E}">
        <p14:creationId xmlns:p14="http://schemas.microsoft.com/office/powerpoint/2010/main" val="2657613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AC4A9-16C6-3F36-76D3-C1D89611EE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06B76A-F574-1119-8227-5D56578F6A3E}"/>
              </a:ext>
            </a:extLst>
          </p:cNvPr>
          <p:cNvSpPr txBox="1">
            <a:spLocks noGrp="1"/>
          </p:cNvSpPr>
          <p:nvPr>
            <p:ph type="title" idx="4294967295"/>
          </p:nvPr>
        </p:nvSpPr>
        <p:spPr>
          <a:xfrm>
            <a:off x="256968" y="1140181"/>
            <a:ext cx="665311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How to Talk to Kids About Tobacco and Nicotine</a:t>
            </a:r>
            <a:r>
              <a:rPr kumimoji="0" lang="en-US" sz="1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a:t>
            </a:r>
          </a:p>
        </p:txBody>
      </p:sp>
      <p:pic>
        <p:nvPicPr>
          <p:cNvPr id="8" name="Picture 7">
            <a:extLst>
              <a:ext uri="{FF2B5EF4-FFF2-40B4-BE49-F238E27FC236}">
                <a16:creationId xmlns:a16="http://schemas.microsoft.com/office/drawing/2014/main" id="{7502E689-227F-2C5F-FAA1-568340C5018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b="4695"/>
          <a:stretch>
            <a:fillRect/>
          </a:stretch>
        </p:blipFill>
        <p:spPr>
          <a:xfrm>
            <a:off x="256968" y="2273450"/>
            <a:ext cx="4810385" cy="4584550"/>
          </a:xfrm>
          <a:prstGeom prst="rect">
            <a:avLst/>
          </a:prstGeom>
        </p:spPr>
      </p:pic>
      <p:pic>
        <p:nvPicPr>
          <p:cNvPr id="10" name="Decorative box 1">
            <a:extLst>
              <a:ext uri="{FF2B5EF4-FFF2-40B4-BE49-F238E27FC236}">
                <a16:creationId xmlns:a16="http://schemas.microsoft.com/office/drawing/2014/main" id="{B2F148D4-D36C-D6E2-FB15-2FFC01AC7737}"/>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3678121" y="1153622"/>
            <a:ext cx="4924458" cy="5955587"/>
          </a:xfrm>
          <a:prstGeom prst="rect">
            <a:avLst/>
          </a:prstGeom>
        </p:spPr>
      </p:pic>
      <p:sp>
        <p:nvSpPr>
          <p:cNvPr id="13" name="TextBox 12">
            <a:extLst>
              <a:ext uri="{FF2B5EF4-FFF2-40B4-BE49-F238E27FC236}">
                <a16:creationId xmlns:a16="http://schemas.microsoft.com/office/drawing/2014/main" id="{47CF3C6B-E7F8-BAD9-0D5A-8E69766CDC1D}"/>
              </a:ext>
            </a:extLst>
          </p:cNvPr>
          <p:cNvSpPr txBox="1"/>
          <p:nvPr/>
        </p:nvSpPr>
        <p:spPr>
          <a:xfrm>
            <a:off x="4559588" y="2425379"/>
            <a:ext cx="3161524" cy="2554545"/>
          </a:xfrm>
          <a:prstGeom prst="rect">
            <a:avLst/>
          </a:prstGeom>
          <a:noFill/>
        </p:spPr>
        <p:txBody>
          <a:bodyPr wrap="square">
            <a:spAutoFit/>
          </a:bodyPr>
          <a:lstStyle/>
          <a:p>
            <a:r>
              <a:rPr lang="en-US" sz="1600" dirty="0">
                <a:latin typeface="Lub Dub Medium" panose="020B0603030403020204" pitchFamily="34" charset="0"/>
              </a:rPr>
              <a:t>Smoking and vaping contains a substance called nicotine, which is very addictive. Once someone starts smoking, it can be very difficult to stop even though they know nicotine can hurt them. It’s best to stay away from smoking and not start this bad habit in the first place.</a:t>
            </a:r>
          </a:p>
        </p:txBody>
      </p:sp>
      <p:pic>
        <p:nvPicPr>
          <p:cNvPr id="14" name="Decorative box 2">
            <a:extLst>
              <a:ext uri="{FF2B5EF4-FFF2-40B4-BE49-F238E27FC236}">
                <a16:creationId xmlns:a16="http://schemas.microsoft.com/office/drawing/2014/main" id="{8F24347A-91DD-FB2A-A0F8-45C61862A144}"/>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7403900" y="1167063"/>
            <a:ext cx="4924458" cy="5955587"/>
          </a:xfrm>
          <a:prstGeom prst="rect">
            <a:avLst/>
          </a:prstGeom>
        </p:spPr>
      </p:pic>
      <p:sp>
        <p:nvSpPr>
          <p:cNvPr id="9" name="TextBox 8">
            <a:extLst>
              <a:ext uri="{FF2B5EF4-FFF2-40B4-BE49-F238E27FC236}">
                <a16:creationId xmlns:a16="http://schemas.microsoft.com/office/drawing/2014/main" id="{84B4809A-985E-C69A-C490-133174A51808}"/>
              </a:ext>
            </a:extLst>
          </p:cNvPr>
          <p:cNvSpPr txBox="1"/>
          <p:nvPr/>
        </p:nvSpPr>
        <p:spPr>
          <a:xfrm>
            <a:off x="8319837" y="2425378"/>
            <a:ext cx="3092584" cy="2554545"/>
          </a:xfrm>
          <a:prstGeom prst="rect">
            <a:avLst/>
          </a:prstGeom>
          <a:noFill/>
        </p:spPr>
        <p:txBody>
          <a:bodyPr wrap="square">
            <a:spAutoFit/>
          </a:bodyPr>
          <a:lstStyle/>
          <a:p>
            <a:r>
              <a:rPr lang="en-US" sz="1600" dirty="0">
                <a:latin typeface="Lub Dub Medium" panose="020B0603030403020204" pitchFamily="34" charset="0"/>
              </a:rPr>
              <a:t>Sometimes friends might offer you a vape or cigarette. What might you say to them? You can say something as simple as, “No thanks, I want to stay healthy.” Friends should respect your choices. If you are stressed or feel pressure, you can always come to me.</a:t>
            </a:r>
          </a:p>
        </p:txBody>
      </p:sp>
    </p:spTree>
    <p:extLst>
      <p:ext uri="{BB962C8B-B14F-4D97-AF65-F5344CB8AC3E}">
        <p14:creationId xmlns:p14="http://schemas.microsoft.com/office/powerpoint/2010/main" val="238438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77154-8070-4A02-F167-CE54ACEAE8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99AC6A-8BD2-1CB2-D229-E5193132F0C4}"/>
              </a:ext>
            </a:extLst>
          </p:cNvPr>
          <p:cNvSpPr txBox="1">
            <a:spLocks noGrp="1"/>
          </p:cNvSpPr>
          <p:nvPr>
            <p:ph type="title" idx="4294967295"/>
          </p:nvPr>
        </p:nvSpPr>
        <p:spPr>
          <a:xfrm>
            <a:off x="138786" y="1153622"/>
            <a:ext cx="4084298" cy="193899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Talking to Middle and High Schoolers: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The HONEST Approach</a:t>
            </a:r>
          </a:p>
        </p:txBody>
      </p:sp>
      <p:pic>
        <p:nvPicPr>
          <p:cNvPr id="4" name="Picture 3" descr="H O N E S T&#10;&#10;HEAR YOUR CHILD.&#10;Let them lead the conversation and talk about what interests them the most. Listen without interrupting to ensure they feel prioritized and heard.&#10;&#10;OPEN DIALOGUE AND OPEN-ENDED QUESTIONS ARE KEY. Encourage your child to tell you how they feel about what you're discussing and try to avoid yes/no questions.&#10;&#10;NEVER DISMISS YOUR CHILD'S FEELINGS.&#10;Empathize with the potential pressures they might be experiencing from their peers or environment.&#10;&#10;ENSURE YOU REGULATE YOUR OWN EMOTIONS.&#10;Take a breath and remember you want to continue the discussion.&#10;&#10;SHARE REASONS TO NOT USE TOBACCO PRODUCTS.&#10;Highlight the dangers you've learned and ask what they've heard about why it's harmful and addictive.&#10;&#10;TRUST AND RESPECT THEIR PERSPECTIVE.&#10;Avoid lecturing them and make every conversation a win-win experience.">
            <a:extLst>
              <a:ext uri="{FF2B5EF4-FFF2-40B4-BE49-F238E27FC236}">
                <a16:creationId xmlns:a16="http://schemas.microsoft.com/office/drawing/2014/main" id="{85BD1702-5B1D-2C52-390F-0C79605A242C}"/>
              </a:ext>
            </a:extLst>
          </p:cNvPr>
          <p:cNvPicPr>
            <a:picLocks noChangeAspect="1"/>
          </p:cNvPicPr>
          <p:nvPr/>
        </p:nvPicPr>
        <p:blipFill>
          <a:blip r:embed="rId3"/>
          <a:stretch>
            <a:fillRect/>
          </a:stretch>
        </p:blipFill>
        <p:spPr>
          <a:xfrm>
            <a:off x="4553289" y="1022684"/>
            <a:ext cx="7480962" cy="5823284"/>
          </a:xfrm>
          <a:prstGeom prst="rect">
            <a:avLst/>
          </a:prstGeom>
        </p:spPr>
      </p:pic>
    </p:spTree>
    <p:extLst>
      <p:ext uri="{BB962C8B-B14F-4D97-AF65-F5344CB8AC3E}">
        <p14:creationId xmlns:p14="http://schemas.microsoft.com/office/powerpoint/2010/main" val="1831359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E84C8-AA2B-B579-5083-EA622126641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ECBD9C3-F43C-CFA0-5E4A-DE110F11A531}"/>
              </a:ext>
            </a:extLst>
          </p:cNvPr>
          <p:cNvSpPr txBox="1">
            <a:spLocks noGrp="1"/>
          </p:cNvSpPr>
          <p:nvPr>
            <p:ph type="title" idx="4294967295"/>
          </p:nvPr>
        </p:nvSpPr>
        <p:spPr>
          <a:xfrm>
            <a:off x="299225" y="1179424"/>
            <a:ext cx="1104342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Smoking Affects Everyone</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2" name="TextBox 1">
            <a:extLst>
              <a:ext uri="{FF2B5EF4-FFF2-40B4-BE49-F238E27FC236}">
                <a16:creationId xmlns:a16="http://schemas.microsoft.com/office/drawing/2014/main" id="{6430B9E8-D72A-0539-353F-DCF723B5EC44}"/>
              </a:ext>
            </a:extLst>
          </p:cNvPr>
          <p:cNvSpPr txBox="1"/>
          <p:nvPr/>
        </p:nvSpPr>
        <p:spPr>
          <a:xfrm>
            <a:off x="299225" y="2011568"/>
            <a:ext cx="6961066" cy="3731919"/>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000" b="1" dirty="0">
                <a:latin typeface="Lub Dub Medium" panose="020B0603030403020204" pitchFamily="34" charset="0"/>
              </a:rPr>
              <a:t>Smoking not only affects the person who smokes but also the people around them. </a:t>
            </a:r>
          </a:p>
          <a:p>
            <a:pPr marL="342900" indent="-342900">
              <a:lnSpc>
                <a:spcPct val="150000"/>
              </a:lnSpc>
              <a:buFont typeface="Arial" panose="020B0604020202020204" pitchFamily="34" charset="0"/>
              <a:buChar char="•"/>
            </a:pPr>
            <a:r>
              <a:rPr lang="en-US" sz="2000" b="1" dirty="0">
                <a:latin typeface="Lub Dub Medium" panose="020B0603030403020204" pitchFamily="34" charset="0"/>
              </a:rPr>
              <a:t>Breathing in secondhand smoke from someone else’s cigarette can be harmful.</a:t>
            </a:r>
          </a:p>
          <a:p>
            <a:pPr marL="342900" indent="-342900">
              <a:lnSpc>
                <a:spcPct val="150000"/>
              </a:lnSpc>
              <a:buFont typeface="Arial" panose="020B0604020202020204" pitchFamily="34" charset="0"/>
              <a:buChar char="•"/>
            </a:pPr>
            <a:r>
              <a:rPr lang="en-US" sz="2000" b="1" dirty="0">
                <a:latin typeface="Lub Dub Medium" panose="020B0603030403020204" pitchFamily="34" charset="0"/>
              </a:rPr>
              <a:t>Staying away from smoking and vaping is a great decision for our health and well-being. If you smoke, you can take steps to quit to protect both yourself and your family.</a:t>
            </a:r>
          </a:p>
        </p:txBody>
      </p:sp>
      <p:pic>
        <p:nvPicPr>
          <p:cNvPr id="3" name="Picture 2">
            <a:extLst>
              <a:ext uri="{FF2B5EF4-FFF2-40B4-BE49-F238E27FC236}">
                <a16:creationId xmlns:a16="http://schemas.microsoft.com/office/drawing/2014/main" id="{6EEEB82D-0CD0-337E-70D3-6DB53FF71E4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3994" y="1649473"/>
            <a:ext cx="4899254" cy="4899254"/>
          </a:xfrm>
          <a:prstGeom prst="rect">
            <a:avLst/>
          </a:prstGeom>
        </p:spPr>
      </p:pic>
    </p:spTree>
    <p:extLst>
      <p:ext uri="{BB962C8B-B14F-4D97-AF65-F5344CB8AC3E}">
        <p14:creationId xmlns:p14="http://schemas.microsoft.com/office/powerpoint/2010/main" val="194318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308D2-C283-D0C7-6E81-479F65BAD7F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A8D43F3-2B88-2467-D419-233DDB55C599}"/>
              </a:ext>
            </a:extLst>
          </p:cNvPr>
          <p:cNvSpPr txBox="1">
            <a:spLocks noGrp="1"/>
          </p:cNvSpPr>
          <p:nvPr>
            <p:ph type="title" idx="4294967295"/>
          </p:nvPr>
        </p:nvSpPr>
        <p:spPr>
          <a:xfrm>
            <a:off x="418142" y="1257973"/>
            <a:ext cx="1104342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Make a Plan to Quit</a:t>
            </a:r>
            <a:endParaRPr kumimoji="0" lang="en-US" sz="4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3" name="TextBox 2">
            <a:extLst>
              <a:ext uri="{FF2B5EF4-FFF2-40B4-BE49-F238E27FC236}">
                <a16:creationId xmlns:a16="http://schemas.microsoft.com/office/drawing/2014/main" id="{600354BE-FEC7-AE61-EFCE-7963D9F4AE1F}"/>
              </a:ext>
            </a:extLst>
          </p:cNvPr>
          <p:cNvSpPr txBox="1"/>
          <p:nvPr/>
        </p:nvSpPr>
        <p:spPr>
          <a:xfrm>
            <a:off x="418142" y="1975403"/>
            <a:ext cx="8735285" cy="961930"/>
          </a:xfrm>
          <a:prstGeom prst="rect">
            <a:avLst/>
          </a:prstGeom>
          <a:noFill/>
        </p:spPr>
        <p:txBody>
          <a:bodyPr wrap="square" rtlCol="0">
            <a:spAutoFit/>
          </a:bodyPr>
          <a:lstStyle/>
          <a:p>
            <a:pPr>
              <a:lnSpc>
                <a:spcPct val="150000"/>
              </a:lnSpc>
            </a:pPr>
            <a:r>
              <a:rPr lang="en-US" sz="2000" b="1" dirty="0">
                <a:latin typeface="Lub Dub Medium" panose="020B0603030403020204" pitchFamily="34" charset="0"/>
              </a:rPr>
              <a:t>You’re more likely to quit tobacco for good if you prepare.</a:t>
            </a:r>
          </a:p>
          <a:p>
            <a:pPr>
              <a:lnSpc>
                <a:spcPct val="150000"/>
              </a:lnSpc>
            </a:pPr>
            <a:r>
              <a:rPr lang="en-US" sz="2000" b="1" dirty="0">
                <a:latin typeface="Lub Dub Medium" panose="020B0603030403020204" pitchFamily="34" charset="0"/>
              </a:rPr>
              <a:t>Start by creating a plan that fits your lifestyle.</a:t>
            </a:r>
          </a:p>
        </p:txBody>
      </p:sp>
      <p:pic>
        <p:nvPicPr>
          <p:cNvPr id="18" name="Picture 17">
            <a:extLst>
              <a:ext uri="{FF2B5EF4-FFF2-40B4-BE49-F238E27FC236}">
                <a16:creationId xmlns:a16="http://schemas.microsoft.com/office/drawing/2014/main" id="{B85FBB44-F1E4-3CB3-9B28-C89F2BEDF2F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27296" y="1094719"/>
            <a:ext cx="2282768" cy="2024357"/>
          </a:xfrm>
          <a:prstGeom prst="rect">
            <a:avLst/>
          </a:prstGeom>
        </p:spPr>
      </p:pic>
      <p:sp>
        <p:nvSpPr>
          <p:cNvPr id="5" name="Rectangle 4">
            <a:extLst>
              <a:ext uri="{FF2B5EF4-FFF2-40B4-BE49-F238E27FC236}">
                <a16:creationId xmlns:a16="http://schemas.microsoft.com/office/drawing/2014/main" id="{7BD814E1-31C3-A8A5-6131-FE0ED01DCFD3}"/>
              </a:ext>
              <a:ext uri="{C183D7F6-B498-43B3-948B-1728B52AA6E4}">
                <adec:decorative xmlns:adec="http://schemas.microsoft.com/office/drawing/2017/decorative" val="1"/>
              </a:ext>
            </a:extLst>
          </p:cNvPr>
          <p:cNvSpPr/>
          <p:nvPr/>
        </p:nvSpPr>
        <p:spPr>
          <a:xfrm>
            <a:off x="528893" y="3303343"/>
            <a:ext cx="2535811" cy="3268423"/>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Lub Dub Medium" panose="020B0603030403020204" pitchFamily="34" charset="0"/>
              </a:rPr>
              <a:t> </a:t>
            </a:r>
          </a:p>
        </p:txBody>
      </p:sp>
      <p:sp>
        <p:nvSpPr>
          <p:cNvPr id="14" name="TextBox 13">
            <a:extLst>
              <a:ext uri="{FF2B5EF4-FFF2-40B4-BE49-F238E27FC236}">
                <a16:creationId xmlns:a16="http://schemas.microsoft.com/office/drawing/2014/main" id="{895AD4B5-6351-EB6E-08EF-88C098611F34}"/>
              </a:ext>
            </a:extLst>
          </p:cNvPr>
          <p:cNvSpPr txBox="1"/>
          <p:nvPr/>
        </p:nvSpPr>
        <p:spPr>
          <a:xfrm>
            <a:off x="655414" y="3517387"/>
            <a:ext cx="2282768" cy="369332"/>
          </a:xfrm>
          <a:prstGeom prst="rect">
            <a:avLst/>
          </a:prstGeom>
          <a:solidFill>
            <a:srgbClr val="C00000"/>
          </a:solidFill>
          <a:ln>
            <a:solidFill>
              <a:srgbClr val="C00000"/>
            </a:solidFill>
          </a:ln>
        </p:spPr>
        <p:txBody>
          <a:bodyPr wrap="square">
            <a:spAutoFit/>
          </a:bodyPr>
          <a:lstStyle/>
          <a:p>
            <a:pPr algn="ctr"/>
            <a:r>
              <a:rPr lang="en-US" dirty="0">
                <a:solidFill>
                  <a:schemeClr val="bg1"/>
                </a:solidFill>
                <a:latin typeface="Lub Dub Heavy" panose="020B0903030403020204" pitchFamily="34" charset="0"/>
              </a:rPr>
              <a:t>SET A QUIT DATE</a:t>
            </a:r>
          </a:p>
        </p:txBody>
      </p:sp>
      <p:sp>
        <p:nvSpPr>
          <p:cNvPr id="2" name="Rectangle 1">
            <a:extLst>
              <a:ext uri="{FF2B5EF4-FFF2-40B4-BE49-F238E27FC236}">
                <a16:creationId xmlns:a16="http://schemas.microsoft.com/office/drawing/2014/main" id="{798167FE-5808-7BA4-889C-9F307F4B08FE}"/>
              </a:ext>
            </a:extLst>
          </p:cNvPr>
          <p:cNvSpPr/>
          <p:nvPr/>
        </p:nvSpPr>
        <p:spPr>
          <a:xfrm>
            <a:off x="528893" y="3300819"/>
            <a:ext cx="2535811" cy="3268423"/>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200" dirty="0">
              <a:latin typeface="Lub Dub Heavy" panose="020B0903030403020204" pitchFamily="34" charset="0"/>
            </a:endParaRPr>
          </a:p>
          <a:p>
            <a:pPr algn="ctr"/>
            <a:endParaRPr lang="en-US" dirty="0">
              <a:latin typeface="Lub Dub Medium" panose="020B0603030403020204" pitchFamily="34" charset="0"/>
            </a:endParaRPr>
          </a:p>
          <a:p>
            <a:pPr algn="ctr"/>
            <a:r>
              <a:rPr lang="en-US" dirty="0">
                <a:latin typeface="Lub Dub Medium" panose="020B0603030403020204" pitchFamily="34" charset="0"/>
              </a:rPr>
              <a:t>Set a quit date within the next 7 days. It’s best to pick a weekday that doesn’t look like it will be too stressful.</a:t>
            </a:r>
          </a:p>
          <a:p>
            <a:pPr algn="ctr"/>
            <a:endParaRPr lang="en-US" dirty="0">
              <a:latin typeface="Lub Dub Heavy" panose="020B0903030403020204" pitchFamily="34" charset="0"/>
            </a:endParaRPr>
          </a:p>
          <a:p>
            <a:pPr algn="ctr"/>
            <a:r>
              <a:rPr lang="en-US" dirty="0">
                <a:latin typeface="Lub Dub Medium" panose="020B0603030403020204" pitchFamily="34" charset="0"/>
              </a:rPr>
              <a:t> </a:t>
            </a:r>
          </a:p>
        </p:txBody>
      </p:sp>
      <p:sp>
        <p:nvSpPr>
          <p:cNvPr id="6" name="Rectangle 5">
            <a:extLst>
              <a:ext uri="{FF2B5EF4-FFF2-40B4-BE49-F238E27FC236}">
                <a16:creationId xmlns:a16="http://schemas.microsoft.com/office/drawing/2014/main" id="{A10C0152-6A41-6EE8-5690-4328081914D7}"/>
              </a:ext>
              <a:ext uri="{C183D7F6-B498-43B3-948B-1728B52AA6E4}">
                <adec:decorative xmlns:adec="http://schemas.microsoft.com/office/drawing/2017/decorative" val="1"/>
              </a:ext>
            </a:extLst>
          </p:cNvPr>
          <p:cNvSpPr/>
          <p:nvPr/>
        </p:nvSpPr>
        <p:spPr>
          <a:xfrm>
            <a:off x="3331232" y="3303344"/>
            <a:ext cx="2535811" cy="3268422"/>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Lub Dub Heavy" panose="020B0903030403020204" pitchFamily="34" charset="0"/>
            </a:endParaRPr>
          </a:p>
        </p:txBody>
      </p:sp>
      <p:sp>
        <p:nvSpPr>
          <p:cNvPr id="15" name="TextBox 14">
            <a:extLst>
              <a:ext uri="{FF2B5EF4-FFF2-40B4-BE49-F238E27FC236}">
                <a16:creationId xmlns:a16="http://schemas.microsoft.com/office/drawing/2014/main" id="{895AD4B5-6351-EB6E-08EF-88C098611F34}"/>
              </a:ext>
            </a:extLst>
          </p:cNvPr>
          <p:cNvSpPr txBox="1"/>
          <p:nvPr/>
        </p:nvSpPr>
        <p:spPr>
          <a:xfrm>
            <a:off x="3344564" y="3517387"/>
            <a:ext cx="2509146" cy="369332"/>
          </a:xfrm>
          <a:prstGeom prst="rect">
            <a:avLst/>
          </a:prstGeom>
          <a:solidFill>
            <a:srgbClr val="C00000"/>
          </a:solidFill>
          <a:ln>
            <a:solidFill>
              <a:srgbClr val="C00000"/>
            </a:solidFill>
          </a:ln>
        </p:spPr>
        <p:txBody>
          <a:bodyPr wrap="square">
            <a:spAutoFit/>
          </a:bodyPr>
          <a:lstStyle/>
          <a:p>
            <a:pPr algn="ctr"/>
            <a:r>
              <a:rPr lang="en-US" dirty="0">
                <a:solidFill>
                  <a:schemeClr val="bg1"/>
                </a:solidFill>
                <a:latin typeface="Lub Dub Heavy" panose="020B0903030403020204" pitchFamily="34" charset="0"/>
              </a:rPr>
              <a:t>CHOOSE A METHOD</a:t>
            </a:r>
          </a:p>
        </p:txBody>
      </p:sp>
      <p:sp>
        <p:nvSpPr>
          <p:cNvPr id="9" name="Rectangle 8">
            <a:extLst>
              <a:ext uri="{FF2B5EF4-FFF2-40B4-BE49-F238E27FC236}">
                <a16:creationId xmlns:a16="http://schemas.microsoft.com/office/drawing/2014/main" id="{C6AA8B79-F11D-994E-8AB1-E8B6D55FA1AA}"/>
              </a:ext>
            </a:extLst>
          </p:cNvPr>
          <p:cNvSpPr/>
          <p:nvPr/>
        </p:nvSpPr>
        <p:spPr>
          <a:xfrm>
            <a:off x="3331232" y="3300820"/>
            <a:ext cx="2535811" cy="3268422"/>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Lub Dub Heavy" panose="020B0903030403020204" pitchFamily="34" charset="0"/>
            </a:endParaRPr>
          </a:p>
          <a:p>
            <a:pPr algn="ctr"/>
            <a:r>
              <a:rPr lang="en-US" dirty="0">
                <a:latin typeface="Lub Dub Medium" panose="020B0603030403020204" pitchFamily="34" charset="0"/>
              </a:rPr>
              <a:t>You can quit cold turkey or gradually. Decide if you need help from a health care professional, nicotine replacement or medicine.  </a:t>
            </a:r>
          </a:p>
        </p:txBody>
      </p:sp>
      <p:sp>
        <p:nvSpPr>
          <p:cNvPr id="7" name="Rectangle 6">
            <a:extLst>
              <a:ext uri="{FF2B5EF4-FFF2-40B4-BE49-F238E27FC236}">
                <a16:creationId xmlns:a16="http://schemas.microsoft.com/office/drawing/2014/main" id="{5F3D3FE9-D143-0424-78C2-ED0DBA687578}"/>
              </a:ext>
              <a:ext uri="{C183D7F6-B498-43B3-948B-1728B52AA6E4}">
                <adec:decorative xmlns:adec="http://schemas.microsoft.com/office/drawing/2017/decorative" val="1"/>
              </a:ext>
            </a:extLst>
          </p:cNvPr>
          <p:cNvSpPr/>
          <p:nvPr/>
        </p:nvSpPr>
        <p:spPr>
          <a:xfrm>
            <a:off x="6152671" y="3279799"/>
            <a:ext cx="2535811" cy="3268422"/>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Lub Dub Medium" panose="020B0603030403020204" pitchFamily="34" charset="0"/>
            </a:endParaRPr>
          </a:p>
        </p:txBody>
      </p:sp>
      <p:sp>
        <p:nvSpPr>
          <p:cNvPr id="16" name="TextBox 15">
            <a:extLst>
              <a:ext uri="{FF2B5EF4-FFF2-40B4-BE49-F238E27FC236}">
                <a16:creationId xmlns:a16="http://schemas.microsoft.com/office/drawing/2014/main" id="{F2EC02A9-F382-AB30-15B0-8C99BAC82323}"/>
              </a:ext>
            </a:extLst>
          </p:cNvPr>
          <p:cNvSpPr txBox="1"/>
          <p:nvPr/>
        </p:nvSpPr>
        <p:spPr>
          <a:xfrm>
            <a:off x="6292525" y="3517387"/>
            <a:ext cx="2282768" cy="369332"/>
          </a:xfrm>
          <a:prstGeom prst="rect">
            <a:avLst/>
          </a:prstGeom>
          <a:solidFill>
            <a:srgbClr val="C00000"/>
          </a:solidFill>
          <a:ln>
            <a:solidFill>
              <a:srgbClr val="C00000"/>
            </a:solidFill>
          </a:ln>
        </p:spPr>
        <p:txBody>
          <a:bodyPr wrap="square">
            <a:spAutoFit/>
          </a:bodyPr>
          <a:lstStyle/>
          <a:p>
            <a:pPr algn="ctr"/>
            <a:r>
              <a:rPr lang="en-US" dirty="0">
                <a:solidFill>
                  <a:schemeClr val="bg1"/>
                </a:solidFill>
                <a:latin typeface="Lub Dub Heavy" panose="020B0903030403020204" pitchFamily="34" charset="0"/>
              </a:rPr>
              <a:t>PREPARE</a:t>
            </a:r>
          </a:p>
        </p:txBody>
      </p:sp>
      <p:sp>
        <p:nvSpPr>
          <p:cNvPr id="10" name="Rectangle 9">
            <a:extLst>
              <a:ext uri="{FF2B5EF4-FFF2-40B4-BE49-F238E27FC236}">
                <a16:creationId xmlns:a16="http://schemas.microsoft.com/office/drawing/2014/main" id="{88195D84-F2E3-FE76-1D95-6BCEF943DC35}"/>
              </a:ext>
            </a:extLst>
          </p:cNvPr>
          <p:cNvSpPr/>
          <p:nvPr/>
        </p:nvSpPr>
        <p:spPr>
          <a:xfrm>
            <a:off x="6152671" y="3277275"/>
            <a:ext cx="2535811" cy="326842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Lub Dub Medium" panose="020B0603030403020204" pitchFamily="34" charset="0"/>
              </a:rPr>
              <a:t>Prepare for your quit day by planning how to deal with cravings and urges.</a:t>
            </a:r>
          </a:p>
          <a:p>
            <a:pPr algn="ctr"/>
            <a:endParaRPr lang="en-US" dirty="0">
              <a:latin typeface="Lub Dub Medium" panose="020B0603030403020204" pitchFamily="34" charset="0"/>
            </a:endParaRPr>
          </a:p>
        </p:txBody>
      </p:sp>
      <p:sp>
        <p:nvSpPr>
          <p:cNvPr id="8" name="Rectangle 7">
            <a:extLst>
              <a:ext uri="{FF2B5EF4-FFF2-40B4-BE49-F238E27FC236}">
                <a16:creationId xmlns:a16="http://schemas.microsoft.com/office/drawing/2014/main" id="{AB43A99E-1DA4-57B2-3878-6CF55A3EDECD}"/>
              </a:ext>
              <a:ext uri="{C183D7F6-B498-43B3-948B-1728B52AA6E4}">
                <adec:decorative xmlns:adec="http://schemas.microsoft.com/office/drawing/2017/decorative" val="1"/>
              </a:ext>
            </a:extLst>
          </p:cNvPr>
          <p:cNvSpPr/>
          <p:nvPr/>
        </p:nvSpPr>
        <p:spPr>
          <a:xfrm>
            <a:off x="9000775" y="3303344"/>
            <a:ext cx="2535811" cy="3268422"/>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Lub Dub Medium" panose="020B0603030403020204" pitchFamily="34" charset="0"/>
            </a:endParaRPr>
          </a:p>
        </p:txBody>
      </p:sp>
      <p:sp>
        <p:nvSpPr>
          <p:cNvPr id="17" name="TextBox 16">
            <a:extLst>
              <a:ext uri="{FF2B5EF4-FFF2-40B4-BE49-F238E27FC236}">
                <a16:creationId xmlns:a16="http://schemas.microsoft.com/office/drawing/2014/main" id="{14947EEF-DE28-3AC6-0C08-8F9E7A6AB271}"/>
              </a:ext>
            </a:extLst>
          </p:cNvPr>
          <p:cNvSpPr txBox="1"/>
          <p:nvPr/>
        </p:nvSpPr>
        <p:spPr>
          <a:xfrm>
            <a:off x="9127296" y="3517387"/>
            <a:ext cx="2282768" cy="369332"/>
          </a:xfrm>
          <a:prstGeom prst="rect">
            <a:avLst/>
          </a:prstGeom>
          <a:solidFill>
            <a:srgbClr val="C00000"/>
          </a:solidFill>
          <a:ln>
            <a:solidFill>
              <a:srgbClr val="C00000"/>
            </a:solidFill>
          </a:ln>
        </p:spPr>
        <p:txBody>
          <a:bodyPr wrap="square">
            <a:spAutoFit/>
          </a:bodyPr>
          <a:lstStyle/>
          <a:p>
            <a:pPr algn="ctr"/>
            <a:r>
              <a:rPr lang="en-US" dirty="0">
                <a:solidFill>
                  <a:schemeClr val="bg1"/>
                </a:solidFill>
                <a:latin typeface="Lub Dub Heavy" panose="020B0903030403020204" pitchFamily="34" charset="0"/>
              </a:rPr>
              <a:t>QUIT</a:t>
            </a:r>
          </a:p>
        </p:txBody>
      </p:sp>
      <p:sp>
        <p:nvSpPr>
          <p:cNvPr id="12" name="Rectangle 11">
            <a:extLst>
              <a:ext uri="{FF2B5EF4-FFF2-40B4-BE49-F238E27FC236}">
                <a16:creationId xmlns:a16="http://schemas.microsoft.com/office/drawing/2014/main" id="{8CFBE133-6B7B-C77D-97B0-F37DD4E251EC}"/>
              </a:ext>
            </a:extLst>
          </p:cNvPr>
          <p:cNvSpPr/>
          <p:nvPr/>
        </p:nvSpPr>
        <p:spPr>
          <a:xfrm>
            <a:off x="9000775" y="3300820"/>
            <a:ext cx="2535811" cy="326842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Lub Dub Medium" panose="020B0603030403020204" pitchFamily="34" charset="0"/>
              </a:rPr>
              <a:t>Quit on your</a:t>
            </a:r>
          </a:p>
          <a:p>
            <a:pPr algn="ctr"/>
            <a:r>
              <a:rPr lang="en-US" dirty="0">
                <a:latin typeface="Lub Dub Medium" panose="020B0603030403020204" pitchFamily="34" charset="0"/>
              </a:rPr>
              <a:t>quit day!</a:t>
            </a:r>
          </a:p>
        </p:txBody>
      </p:sp>
    </p:spTree>
    <p:extLst>
      <p:ext uri="{BB962C8B-B14F-4D97-AF65-F5344CB8AC3E}">
        <p14:creationId xmlns:p14="http://schemas.microsoft.com/office/powerpoint/2010/main" val="2286734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A20C7-1DF1-91D8-F477-3E71D0A1124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FC551CA-A181-5DDC-8C06-4065166E2AC1}"/>
              </a:ext>
            </a:extLst>
          </p:cNvPr>
          <p:cNvSpPr txBox="1">
            <a:spLocks noGrp="1"/>
          </p:cNvSpPr>
          <p:nvPr>
            <p:ph type="title" idx="4294967295"/>
          </p:nvPr>
        </p:nvSpPr>
        <p:spPr>
          <a:xfrm>
            <a:off x="267701" y="1295258"/>
            <a:ext cx="1104342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Tips for Success</a:t>
            </a:r>
            <a:endParaRPr kumimoji="0" lang="en-US" sz="4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10" name="Rectangle 9">
            <a:extLst>
              <a:ext uri="{FF2B5EF4-FFF2-40B4-BE49-F238E27FC236}">
                <a16:creationId xmlns:a16="http://schemas.microsoft.com/office/drawing/2014/main" id="{B3E06E8F-D73F-1389-D454-7F4F4F95B5B6}"/>
              </a:ext>
              <a:ext uri="{C183D7F6-B498-43B3-948B-1728B52AA6E4}">
                <adec:decorative xmlns:adec="http://schemas.microsoft.com/office/drawing/2017/decorative" val="1"/>
              </a:ext>
            </a:extLst>
          </p:cNvPr>
          <p:cNvSpPr/>
          <p:nvPr/>
        </p:nvSpPr>
        <p:spPr>
          <a:xfrm>
            <a:off x="267701" y="2161241"/>
            <a:ext cx="3744828" cy="4369977"/>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F9703BF4-9732-F258-A311-7E4FF7FD66EF}"/>
              </a:ext>
            </a:extLst>
          </p:cNvPr>
          <p:cNvSpPr txBox="1"/>
          <p:nvPr/>
        </p:nvSpPr>
        <p:spPr>
          <a:xfrm>
            <a:off x="347409" y="2184218"/>
            <a:ext cx="3654592" cy="3834961"/>
          </a:xfrm>
          <a:prstGeom prst="rect">
            <a:avLst/>
          </a:prstGeom>
          <a:solidFill>
            <a:srgbClr val="C00000"/>
          </a:solidFill>
          <a:ln>
            <a:solidFill>
              <a:srgbClr val="C00000"/>
            </a:solidFill>
          </a:ln>
        </p:spPr>
        <p:txBody>
          <a:bodyPr wrap="square">
            <a:spAutoFit/>
          </a:bodyPr>
          <a:lstStyle/>
          <a:p>
            <a:pPr algn="ctr">
              <a:lnSpc>
                <a:spcPct val="150000"/>
              </a:lnSpc>
            </a:pPr>
            <a:r>
              <a:rPr lang="en-US" sz="1800" dirty="0">
                <a:solidFill>
                  <a:schemeClr val="bg1"/>
                </a:solidFill>
                <a:latin typeface="Lub Dub Heavy" panose="020B0903030403020204" pitchFamily="34" charset="0"/>
              </a:rPr>
              <a:t>DEAL</a:t>
            </a:r>
            <a:r>
              <a:rPr lang="en-US" sz="1800" b="1" dirty="0">
                <a:solidFill>
                  <a:schemeClr val="bg1"/>
                </a:solidFill>
                <a:latin typeface="Lub Dub Heavy" panose="020B0903030403020204" pitchFamily="34" charset="0"/>
              </a:rPr>
              <a:t> WITH URGES</a:t>
            </a:r>
          </a:p>
          <a:p>
            <a:pPr algn="ctr">
              <a:lnSpc>
                <a:spcPct val="150000"/>
              </a:lnSpc>
            </a:pPr>
            <a:endParaRPr lang="en-US" sz="1800" b="1" dirty="0">
              <a:solidFill>
                <a:schemeClr val="bg1"/>
              </a:solidFill>
              <a:latin typeface="Lub Dub Heavy" panose="020B0903030403020204" pitchFamily="34" charset="0"/>
            </a:endParaRPr>
          </a:p>
          <a:p>
            <a:pPr algn="ctr">
              <a:lnSpc>
                <a:spcPct val="150000"/>
              </a:lnSpc>
            </a:pPr>
            <a:r>
              <a:rPr lang="en-US" sz="1600" b="1" dirty="0">
                <a:solidFill>
                  <a:schemeClr val="bg1"/>
                </a:solidFill>
                <a:latin typeface="Lub Dub Medium" panose="020B0603030403020204" pitchFamily="34" charset="0"/>
              </a:rPr>
              <a:t>Quitting is tough, and it’s normal to have cravings. When you feel the urge to smoke, vape or use nicotine, tell yourself to wait for</a:t>
            </a:r>
          </a:p>
          <a:p>
            <a:pPr algn="ctr">
              <a:lnSpc>
                <a:spcPct val="150000"/>
              </a:lnSpc>
            </a:pPr>
            <a:r>
              <a:rPr lang="en-US" sz="1600" b="1" dirty="0">
                <a:solidFill>
                  <a:schemeClr val="bg1"/>
                </a:solidFill>
                <a:latin typeface="Lub Dub Medium" panose="020B0603030403020204" pitchFamily="34" charset="0"/>
              </a:rPr>
              <a:t>10-15 minutes – cravings can pass. Keep your hands and mouth busy. Try chewing gum, drinking water, or squeezing a stress ball.</a:t>
            </a:r>
          </a:p>
        </p:txBody>
      </p:sp>
      <p:sp>
        <p:nvSpPr>
          <p:cNvPr id="11" name="Rectangle 10">
            <a:extLst>
              <a:ext uri="{FF2B5EF4-FFF2-40B4-BE49-F238E27FC236}">
                <a16:creationId xmlns:a16="http://schemas.microsoft.com/office/drawing/2014/main" id="{3F0DE5F0-F05C-D1E7-E7AD-DE1D1E6BEFA0}"/>
              </a:ext>
              <a:ext uri="{C183D7F6-B498-43B3-948B-1728B52AA6E4}">
                <adec:decorative xmlns:adec="http://schemas.microsoft.com/office/drawing/2017/decorative" val="1"/>
              </a:ext>
            </a:extLst>
          </p:cNvPr>
          <p:cNvSpPr/>
          <p:nvPr/>
        </p:nvSpPr>
        <p:spPr>
          <a:xfrm>
            <a:off x="4212554" y="2161240"/>
            <a:ext cx="3744828" cy="4369977"/>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6EDC75C6-474B-259B-F3C5-916FF914B2A9}"/>
              </a:ext>
            </a:extLst>
          </p:cNvPr>
          <p:cNvSpPr txBox="1"/>
          <p:nvPr/>
        </p:nvSpPr>
        <p:spPr>
          <a:xfrm>
            <a:off x="4298278" y="2184218"/>
            <a:ext cx="3583907" cy="4204292"/>
          </a:xfrm>
          <a:prstGeom prst="rect">
            <a:avLst/>
          </a:prstGeom>
          <a:solidFill>
            <a:srgbClr val="C00000"/>
          </a:solidFill>
          <a:ln>
            <a:solidFill>
              <a:srgbClr val="C00000"/>
            </a:solidFill>
          </a:ln>
        </p:spPr>
        <p:txBody>
          <a:bodyPr wrap="square">
            <a:spAutoFit/>
          </a:bodyPr>
          <a:lstStyle/>
          <a:p>
            <a:pPr algn="ctr">
              <a:lnSpc>
                <a:spcPct val="150000"/>
              </a:lnSpc>
            </a:pPr>
            <a:r>
              <a:rPr lang="en-US" sz="1800" dirty="0">
                <a:solidFill>
                  <a:schemeClr val="bg1"/>
                </a:solidFill>
                <a:latin typeface="Lub Dub Heavy" panose="020B0903030403020204" pitchFamily="34" charset="0"/>
              </a:rPr>
              <a:t>LEARN</a:t>
            </a:r>
            <a:r>
              <a:rPr lang="en-US" sz="1800" b="1" dirty="0">
                <a:solidFill>
                  <a:schemeClr val="bg1"/>
                </a:solidFill>
                <a:latin typeface="Lub Dub Heavy" panose="020B0903030403020204" pitchFamily="34" charset="0"/>
              </a:rPr>
              <a:t> YOUR TRIGGERS</a:t>
            </a:r>
          </a:p>
          <a:p>
            <a:pPr algn="ctr">
              <a:lnSpc>
                <a:spcPct val="150000"/>
              </a:lnSpc>
            </a:pPr>
            <a:endParaRPr lang="en-US" sz="1800" b="1" dirty="0">
              <a:solidFill>
                <a:schemeClr val="bg1"/>
              </a:solidFill>
              <a:latin typeface="Lub Dub Medium" panose="020B0603030403020204" pitchFamily="34" charset="0"/>
            </a:endParaRPr>
          </a:p>
          <a:p>
            <a:pPr algn="ctr">
              <a:lnSpc>
                <a:spcPct val="150000"/>
              </a:lnSpc>
            </a:pPr>
            <a:r>
              <a:rPr lang="en-US" sz="1600" b="1" dirty="0">
                <a:solidFill>
                  <a:schemeClr val="bg1"/>
                </a:solidFill>
                <a:latin typeface="Lub Dub Medium" panose="020B0603030403020204" pitchFamily="34" charset="0"/>
              </a:rPr>
              <a:t>Recognize what makes you want to smoke, vape or use nicotine. This can include things like stress, certain places, or social situations. Try to avoid or manage these triggers, especially at the beginning. Practice deep breathing exercises to help calm your body and mind.</a:t>
            </a:r>
          </a:p>
        </p:txBody>
      </p:sp>
      <p:sp>
        <p:nvSpPr>
          <p:cNvPr id="12" name="Rectangle 11">
            <a:extLst>
              <a:ext uri="{FF2B5EF4-FFF2-40B4-BE49-F238E27FC236}">
                <a16:creationId xmlns:a16="http://schemas.microsoft.com/office/drawing/2014/main" id="{79E9F7BC-7546-BC5B-C6D2-56BF51195737}"/>
              </a:ext>
              <a:ext uri="{C183D7F6-B498-43B3-948B-1728B52AA6E4}">
                <adec:decorative xmlns:adec="http://schemas.microsoft.com/office/drawing/2017/decorative" val="1"/>
              </a:ext>
            </a:extLst>
          </p:cNvPr>
          <p:cNvSpPr/>
          <p:nvPr/>
        </p:nvSpPr>
        <p:spPr>
          <a:xfrm>
            <a:off x="8167935" y="2161240"/>
            <a:ext cx="3744828" cy="4369977"/>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B374D9A4-94B1-DF2F-6D3E-8EF2F555D71E}"/>
              </a:ext>
            </a:extLst>
          </p:cNvPr>
          <p:cNvSpPr txBox="1"/>
          <p:nvPr/>
        </p:nvSpPr>
        <p:spPr>
          <a:xfrm>
            <a:off x="8289753" y="2184218"/>
            <a:ext cx="3501191" cy="3557962"/>
          </a:xfrm>
          <a:prstGeom prst="rect">
            <a:avLst/>
          </a:prstGeom>
          <a:solidFill>
            <a:srgbClr val="C00000"/>
          </a:solidFill>
          <a:ln>
            <a:solidFill>
              <a:srgbClr val="C00000"/>
            </a:solidFill>
          </a:ln>
        </p:spPr>
        <p:txBody>
          <a:bodyPr wrap="square" rtlCol="0">
            <a:spAutoFit/>
          </a:bodyPr>
          <a:lstStyle/>
          <a:p>
            <a:pPr algn="ctr">
              <a:lnSpc>
                <a:spcPct val="150000"/>
              </a:lnSpc>
            </a:pPr>
            <a:r>
              <a:rPr lang="en-US" sz="2000" dirty="0">
                <a:solidFill>
                  <a:schemeClr val="bg1"/>
                </a:solidFill>
                <a:latin typeface="Lub Dub Heavy" panose="020B0903030403020204" pitchFamily="34" charset="0"/>
              </a:rPr>
              <a:t>GET SUPPORT</a:t>
            </a:r>
          </a:p>
          <a:p>
            <a:pPr algn="ctr">
              <a:lnSpc>
                <a:spcPct val="150000"/>
              </a:lnSpc>
            </a:pPr>
            <a:endParaRPr lang="en-US" sz="2000" b="1" dirty="0">
              <a:solidFill>
                <a:schemeClr val="bg1"/>
              </a:solidFill>
              <a:latin typeface="Lub Dub Medium" panose="020B0603030403020204" pitchFamily="34" charset="0"/>
            </a:endParaRPr>
          </a:p>
          <a:p>
            <a:pPr algn="ctr">
              <a:lnSpc>
                <a:spcPct val="150000"/>
              </a:lnSpc>
            </a:pPr>
            <a:r>
              <a:rPr lang="en-US" sz="1600" b="1" dirty="0">
                <a:solidFill>
                  <a:schemeClr val="bg1"/>
                </a:solidFill>
                <a:latin typeface="Lub Dub Medium" panose="020B0603030403020204" pitchFamily="34" charset="0"/>
              </a:rPr>
              <a:t>A buddy system or support program can help you with some of the common struggles of quitting. Call 1-800-QuitNow (784-8669), a free phone service that helps people quit smoking by connecting you to a counselor.</a:t>
            </a:r>
          </a:p>
        </p:txBody>
      </p:sp>
    </p:spTree>
    <p:extLst>
      <p:ext uri="{BB962C8B-B14F-4D97-AF65-F5344CB8AC3E}">
        <p14:creationId xmlns:p14="http://schemas.microsoft.com/office/powerpoint/2010/main" val="2019360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A0C33-9F51-A39E-C7E6-EAE4C6C6882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647876C-ED34-705C-D542-FCAE7F1F4539}"/>
              </a:ext>
            </a:extLst>
          </p:cNvPr>
          <p:cNvSpPr txBox="1">
            <a:spLocks noGrp="1"/>
          </p:cNvSpPr>
          <p:nvPr>
            <p:ph type="title" idx="4294967295"/>
          </p:nvPr>
        </p:nvSpPr>
        <p:spPr>
          <a:xfrm>
            <a:off x="418142" y="1312727"/>
            <a:ext cx="1104342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Wrap Up</a:t>
            </a:r>
          </a:p>
        </p:txBody>
      </p:sp>
      <p:sp>
        <p:nvSpPr>
          <p:cNvPr id="5" name="TextBox 4">
            <a:extLst>
              <a:ext uri="{FF2B5EF4-FFF2-40B4-BE49-F238E27FC236}">
                <a16:creationId xmlns:a16="http://schemas.microsoft.com/office/drawing/2014/main" id="{135BF677-35DB-DF21-2EAE-F1D43559FDCF}"/>
              </a:ext>
            </a:extLst>
          </p:cNvPr>
          <p:cNvSpPr txBox="1"/>
          <p:nvPr/>
        </p:nvSpPr>
        <p:spPr>
          <a:xfrm>
            <a:off x="299225" y="2143724"/>
            <a:ext cx="6599285" cy="4193584"/>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000" b="1" dirty="0">
                <a:latin typeface="Lub Dub Medium" panose="020B0603030403020204" pitchFamily="34" charset="0"/>
              </a:rPr>
              <a:t>Tobacco and nicotine use through smoking and vaping is dangerous and unhealthy – and increases our chances for cardiovascular disease.</a:t>
            </a:r>
          </a:p>
          <a:p>
            <a:pPr marL="342900" indent="-342900">
              <a:lnSpc>
                <a:spcPct val="150000"/>
              </a:lnSpc>
              <a:buFont typeface="Arial" panose="020B0604020202020204" pitchFamily="34" charset="0"/>
              <a:buChar char="•"/>
            </a:pPr>
            <a:r>
              <a:rPr lang="en-US" sz="2000" b="1" dirty="0">
                <a:latin typeface="Lub Dub Medium" panose="020B0603030403020204" pitchFamily="34" charset="0"/>
              </a:rPr>
              <a:t>Talk to your kids about smoking and vaping and encourage them to not start the habit – support them in quitting if they already have.</a:t>
            </a:r>
          </a:p>
          <a:p>
            <a:pPr marL="342900" indent="-342900">
              <a:lnSpc>
                <a:spcPct val="150000"/>
              </a:lnSpc>
              <a:buFont typeface="Arial" panose="020B0604020202020204" pitchFamily="34" charset="0"/>
              <a:buChar char="•"/>
            </a:pPr>
            <a:r>
              <a:rPr lang="en-US" sz="2000" b="1" dirty="0">
                <a:latin typeface="Lub Dub Medium" panose="020B0603030403020204" pitchFamily="34" charset="0"/>
              </a:rPr>
              <a:t>Quit yourself to protect yourself and your family. You can do it with a plan, preparation, and proper support.</a:t>
            </a:r>
          </a:p>
        </p:txBody>
      </p:sp>
      <p:pic>
        <p:nvPicPr>
          <p:cNvPr id="9" name="Picture 8">
            <a:extLst>
              <a:ext uri="{FF2B5EF4-FFF2-40B4-BE49-F238E27FC236}">
                <a16:creationId xmlns:a16="http://schemas.microsoft.com/office/drawing/2014/main" id="{10171076-FF1F-7CF5-0C83-4F94EEDA160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7683" y="1833258"/>
            <a:ext cx="6756075" cy="4504050"/>
          </a:xfrm>
          <a:prstGeom prst="rect">
            <a:avLst/>
          </a:prstGeom>
        </p:spPr>
      </p:pic>
    </p:spTree>
    <p:extLst>
      <p:ext uri="{BB962C8B-B14F-4D97-AF65-F5344CB8AC3E}">
        <p14:creationId xmlns:p14="http://schemas.microsoft.com/office/powerpoint/2010/main" val="39682786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ceab0fb5-f7ff-48b4-a0d0-9f76ef96ecf9}" enabled="0" method="" siteId="{ceab0fb5-f7ff-48b4-a0d0-9f76ef96ecf9}" removed="1"/>
</clbl:labelList>
</file>

<file path=docProps/app.xml><?xml version="1.0" encoding="utf-8"?>
<Properties xmlns="http://schemas.openxmlformats.org/officeDocument/2006/extended-properties" xmlns:vt="http://schemas.openxmlformats.org/officeDocument/2006/docPropsVTypes">
  <TotalTime>559</TotalTime>
  <Words>1306</Words>
  <Application>Microsoft Office PowerPoint</Application>
  <PresentationFormat>Widescreen</PresentationFormat>
  <Paragraphs>110</Paragraphs>
  <Slides>12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Aptos Display</vt:lpstr>
      <vt:lpstr>Arial</vt:lpstr>
      <vt:lpstr>Lub Dub Bold</vt:lpstr>
      <vt:lpstr>Lub Dub Heavy</vt:lpstr>
      <vt:lpstr>Lub Dub Medium</vt:lpstr>
      <vt:lpstr>Office Theme</vt:lpstr>
      <vt:lpstr>Clear the Air: </vt:lpstr>
      <vt:lpstr>How Does Tobacco/Nicotine Use Affect Your Cardiovascular Health?</vt:lpstr>
      <vt:lpstr>Tobacco/Nicotine Use Can Also Cause…</vt:lpstr>
      <vt:lpstr>What about E-Cigarettes?</vt:lpstr>
      <vt:lpstr>A Future Generation at Risk</vt:lpstr>
      <vt:lpstr>How to Talk to Kids About Tobacco and Nicotine</vt:lpstr>
      <vt:lpstr>How to Talk to Kids About Tobacco and Nicotine.</vt:lpstr>
      <vt:lpstr>Talking to Middle and High Schoolers: The HONEST Approach</vt:lpstr>
      <vt:lpstr>Smoking Affects Everyone</vt:lpstr>
      <vt:lpstr>Make a Plan to Quit</vt:lpstr>
      <vt:lpstr>Tips for Success</vt:lpstr>
      <vt:lpstr>Wrap 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Clear the Air: </dc:title>
  <dc:creator>Travis Entrekin (NAT Field Campaigns - NC Consultant)</dc:creator>
  <cp:lastModifiedBy>Sai Charan Gode</cp:lastModifiedBy>
  <cp:revision>35</cp:revision>
  <dcterms:created xsi:type="dcterms:W3CDTF">2025-09-05T00:29:10Z</dcterms:created>
  <dcterms:modified xsi:type="dcterms:W3CDTF">2025-12-19T09:36:35Z</dcterms:modified>
</cp:coreProperties>
</file>